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нервная система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поведение и реакции нашего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учёные рассматривали мозг как центр разума. В XIX веке открытие нейронов и развитие микроскопии позволили глубже понять строение нервной системы. Сегодня современные методы, такие как МРТ, помогают изучать её функции.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знаний о нервной системе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жизненных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работой всех органов и систем, обеспечивая их согласованное взаимодействие. Это необходимо для поддержания стабильности и реакции на изменения в окружающей среде.
</a:t>
            </a:r>
            <a:endParaRPr lang="en-US" sz="112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и обработка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органы чувств поступает информация об окружающем мире. Нервная система анализирует эти сигналы и принимает решения, обеспечивая адаптивное поведение и обучение.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мышления и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отвечает за память, мышление и эмоциональные реакции, что позволяет человеку осознавать себя и окружающее, а также формировать сложные социальные связи.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нервной системы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включает головной и спинной мозг, контролирует основные жизненные функции и анализирует поступающую информацию.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состоит из нервов и ганглиев, которые связывают ЦНС с органами и тканями, обеспечивая передачу сигналов.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отделы обеспечивают коммуникацию внутри организма и координацию всех функций, поддерживая здоровье и реактивность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895" y="1576525"/>
            <a:ext cx="397521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центральной и периферической нервной системы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главные особенности ЦНС и ПНС, их структуру и функции.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функции поддерживают тесное взаимодействие между ЦНС и ПНС для согласованной работы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527" y="1225603"/>
            <a:ext cx="217669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нервных клеток (нейронов)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сигналы от органов чувств в центральную нервную систему, обеспечивая восприятие окружающего мира.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нейроны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Посылают команды от центральной нервной системы к мышцам и железам для выполнения движений и реакций.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Мотонейроны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сенсорные и моторные нейроны, обеспечивая обмен информацией внутри центральной нервной системы.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Ассоциативные нейроны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нейрон состоит из тела с ядром, дендритов для приёма сигналов и аксона для передачи импульсов.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строения типичного нейрона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и дендриты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нейрона находится ядро, управляющее жизнедеятельностью клетки. Дендриты принимают сигналы от других нейронов, обеспечивая связь внутри нервной 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и миелиновая оболочка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проводит нервный импульс к другим клеткам. Миелиновая оболочка изолирует аксон, ускоряя передачу сигналов по нервам.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в организме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пример автоматической реакции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начинается с рецептора, который улавливает раздражитель, например, прикосновение к горячему предмету.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Сенсорный нейрон передаёт сигнал в спинной мозг, где происходит обработка без участия сознания.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Моторный нейрон получает команду и направляет её к мышце, вызывая мгновенное сокращение.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рефлекторная реакция — быстрое и автоматическое отдёргивание руки от опасности.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нервного импульса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Science, 2019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наличие миелина значительно ускоряют прохождение импульса по нервным волокнам.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улучшает эффективность нервных сигналов, позволяя организму быстро реагировать.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головного мозга в координации действий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контролирует речь, память и мышление, обеспечивая обработку сложной информации и планирование действий в повседневной жизни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отвечает за анализ восприятой информации, мозжечок регулирует равновесие и координацию движений для точных и плавных действий.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поддерживает жизненно важные функции, такие как дыхание, сердцебиение и рефлексы, что необходимо для выживания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связь с нервной системой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 сенсорные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кожа, нос и язык содержат рецепторы, которые воспринимают разные виды информации. Сенсорные нейроны передают эти сигналы в мозг для обработки и осознания.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внешние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громкий звук активирует слуховые рецепторы и быстро передается в мозг, вызывая моментальную реакцию — это помогает быстро реагировать на опасность.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органов чувств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обеспечиваеет восприятие основной части информации, слух и другие органы дополняют восприятие окружающего мира различными способами.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является главным источником информации, что объясняет его высокую чувствительность по сравнению с другими органами чувств.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обучение и роль нейронных связей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памяти происходит за счёт укрепления синаптических связей между нейронами, что позволяет сохранять и воспроизводить информацию.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адаптируется, создавая новые связи, что способствует развитию навыков и улучшению когнитивных функций со временем.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информация, тем прочнее становятся нейронные связи, что облегчает процесс обучения и запоминания новых знаний.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на нервную систему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напрямую влияют на работу мозга, меняя частоту сердечных сокращений и гормональный фон, что отражается на общем состоянии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улучшают внимание и память, повышая качество восприятия информации и мотивацию к развитию.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усиливает скорость реакции, помогая быстро адаптироваться к опасным ситуациям, но при этом может вызывать излишнюю тревожность.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ведёт к утомлению нервной системы, снижению концентрации внимания и ухудшению качества сна, что отрицательно влияет на здоровье.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Эпилепсия: проявления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эпилепсии происходит внезапное нарушение работы мозговых клеток, вызывающее приступы судорог и потерю сознания. Болезнь требует постоянного наблюдения и своевременного лечения.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и его влияние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возникает из-за нарушения кровоснабжения мозга, что приводит к потере определенных функций, таким как речь и движение. Быстрая медицинская помощь критически важна для восстановления.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Рассеянный склероз: разрушение миелина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хроническое заболевание связано с повреждением миелиновой оболочки нервных волокон, вызывая слабость и проблемы с координацией. Пациентам необходима длительная реабилитация.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нервной системы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утомляемости нервной 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«Школа и здоровье»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и учебное переутомление – главные факторы снижения работоспособности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влияния этих факторов способствует повышению концентрации и улучшению общего состояния.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утомления и поддержание здоровья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и достаточный сон (8–9 часов) помогает восстановить силы и поддержать работу нервной системы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прогулки на свежем воздухе способствуют улучшению кровообращения и снятию психического напряжения.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умственной и физической нагрузки вместе с правильным питанием, богатыми витаминами группы B и магнием, поддерживает нервную систему в тонусе.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нервную систему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смартфонов и компьютеров вызывает усталость глаз, снижает концентрацию и мешает нормальному сну у подростков.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экранный контакт увеличивает риск зависимости от гаджетов, что сказывается на социальной активности и психическом здоровье.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ограничивать время перед экраном до 2 часов в день вне учебы, чтобы снизить негативные последствия для нервной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Перерывы, живое общение и занятия спортом способствуют восстановлению и укреплению нервной системы при регулярном использовании техники.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ключ к здоровью и успеху подростка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слаженную работу организма, влияет на обучение и настроение. Забота о ней помогает подросткам развиваться гармонично и чувствовать себя хорошо.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2026-05-08T23:26:42Z</dcterms:created>
  <dcterms:modified xsi:type="dcterms:W3CDTF">2026-05-08T23:26:42Z</dcterms:modified>
</cp:coreProperties>
</file>