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показывают предмет, признак или количество, не называя их прямо.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занимают особое место среди местоимений-указателей. Они помогают назвать нужный предмет, признак или количество, избежать повторов и сделать речь более связной и точной.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местоимения помогают указывать и связывать речь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указательные местоимения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назвать конкретный предмет, который находится рядом, уже известен по разговору или особенно важен для говорящего.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могут указывать на признак: сходный, подходящий или уже понятный из контекста. Благодаря этому смысл высказывания становится точнее.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также называют количество. В этом случае они заменяют более длинное сочетание и делают фразу короче и яснее.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указательных местоимений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формы, их значение и пример употребления.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различаются по значению: одни указывают на предмет, другие — на признак или количество.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«Указательные местоимения»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и тот: в чем разница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 слово «этот»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«этот» обычно указывает на предмет рядом, в текущей ситуации или на то, о чём уже говорят. Оно делает речь более точной и помогает выделить нужный объект.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 слово «тот»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«тот» чаще обозначает предмет, который находится дальше, был назван раньше или противопоставляется другому. Такое употребление особенно заметно в сравнении двух предметов.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указательные местоимения встречаются чаще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«Указательные местоимения»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чаще всего встречаются формы, связанные с предметами и их указанием.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употребляются местоимения, которые называют предмет, а не признак или количество.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слово «этот»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«этот» изменяется по родам и числам: этот, эта, это, эти. Его форма зависит от того, с каким существительным оно связано в предложении.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косвенных падежах меняется окончание: этого, этому, этим, о этом; этой, этой; этих, этим. Поэтому важно учитывать вопрос и роль слова в речи.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«Этот» согласуется с существительным, как и прилагательное. Именно поэтому его форма должна совпадать с родом, числом и падежом главного слова.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слово «тот»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«тот» тоже изменяется по родам и числам: тот, та, то, те. Оно согласуется с существительным, к которому относится, и зависит от его формы.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падежах появляются формы того, тому, тем, о том; той; тех. Из-за этого слово меняется в зависимости от роли в предложении.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«Тот» часто указывает на предмет, который уже был назван, или помогает сравнить два объекта. Например: тот дом, а не этот.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делает высказывание точным: слушатель сразу понимает, какой именно предмет имеется в виду и чем он отличается от другого.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нужное указательное местоимение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строится по значению: предмет, признак или количество.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такой, таков и столько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«такой» показывает сходный признак или качество. Оно помогает сравнивать предметы и уточнять, какой именно ответ, рисунок или предмет имеется в виду.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«столько» указывает на количество. С его помощью можно назвать точное число предметов, не повторяя длинное словосочетание.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«таков» чаще встречается в книжной речи. Оно называет итоговое свойство или общий результат, например: таков закон, таков вывод.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на признак и количество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такой и таков помогают не называть признак прямо, а лишь показать его сходство, качество или итоговое состояние. Они делают описание точнее и позволяют избежать длинных повторов в тексте.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столько указывает на точное количество и обычно связано с числительными. Оно удобно, когда важно назвать число кратко и без лишних слов: столько книг, столько учеников, столько страниц.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какими частями речи связаны указательные местоимения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темы «Указательные местоимения»; распределение условное, для иллюстрации частотности в презентации.
</a:t>
            </a:r>
            <a:endParaRPr lang="en-US" sz="597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часто встречаются словосочетания, где местоимение стоит перед главным словом и уточняет его значение.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существительными преобладает, а прилагательные и числительные встречаются реже, но выполняют важные смысловые роли.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75" y="1282567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1668" y="1275937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419" y="3203566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указательных местоимений в предложении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Указательное местоимение может называть того, о ком или о чём говорится в предложении. В таком случае оно занимает место подлежащего и помогает выделить важный объект сообщения.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эти слова уточняют существительное и отвечают на вопрос какой? Эта роль особенно заметна в сочетаниях этот вопрос, тот день, такой ответ, когда нужно сразу понять значение слова.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роли дополнения местоимение указывает на предмет, который связан с действием, но не называется повторно. Такая форма делает высказывание короче и сохраняет ясную связь между частями предложения.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учебным примерам из темы.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частые ошибки в согласовании указательных местоимений с существительными и правильные варианты употребления.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связаны с родом слова. Чтобы выбрать верную форму, нужно согласовать местоимение с существительным.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указательные местоимения нужны в тексте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не повторять одно и то же слово несколько раз подряд. Благодаря этому текст звучит естественнее, а мысль передаётся быстрее и проще для понимания.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связывают предложения между собой. Когда автор пишет этот, тот, такой или столько, читателю легче понять, о каком предмете идёт речь в следующей фразе.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пересказе такие слова особенно полезны, потому что помогают удерживать последовательность событий. Они подсказывают, какой предмет уже известен, а какой только вводится в рассказ.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сочинении указательные местоимения делают речь аккуратной и точной. Они помогают выделить главное и не перегружать текст лишними повторениями или длинными пояснениями.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только заменяет имя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школьной доске написали: «Этот ответ правильный». Слово этот не называет предмет прямо, а указывает на него и уточняет, о каком ответе идёт речь. Поэтому оно работает как указательное местоимение и помогает избежать повторения существительного.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похожа, но смысл другой
</a:t>
            </a:r>
            <a:pPr algn="l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можно услышать: «Его тетрадь лежит на парте». Здесь его показывает принадлежность, а не указывает на предмет как этот или тот. Если заменить его на указательное слово, смысл предложения изменится, поэтому важно смотреть на роль формы в контексте.
</a:t>
            </a:r>
            <a:endParaRPr lang="en-US" sz="1175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спутать указательные местоимения с другими словами
</a:t>
            </a:r>
            <a:endParaRPr lang="en-US" sz="2387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главных значения указательных местоимений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«Указательные местоимения»; значения представлены для наглядного сравнения в презентации.
</a:t>
            </a:r>
            <a:endParaRPr lang="en-US" sz="625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разрядное значение может по-разному проявляться в речи: через предмет, признак или количество.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значения связаны общей идеей указания, но чаще всего в речи школьников заметны формы, обозначающие предмет и его удалённость.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правильного употребления в предложении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формы указательного местоимения в учебном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указательные местоимения помогают в речи и письме
</a:t>
            </a:r>
            <a:endParaRPr lang="en-US" sz="2547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высказывание точнее: читатель сразу понимает, на какой предмет, признак или количество указывает говорящий, и не теряет мысль среди повторов.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предложения связываются между собой. Указательное слово часто возвращает к уже названному предмету и поддерживает логичное развитие текста от одной фразы к другой.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пересказах такие местоимения особенно удобны. Они помогают кратко и ясно передавать содержание, не перегружая текст лишними названиями и длинными пояснениями.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использовать их правильно, нужно внимательно следить за значением и формой. Тогда речь становится грамотной, аккуратной и более выразительной.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помогают назвать предмет, признак или количество через указание. Если помнить их значения и согласование, можно строить ясные, точные и связные предложения без лишних повторов.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об указательных местоимениях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2026-05-23T08:07:13Z</dcterms:created>
  <dcterms:modified xsi:type="dcterms:W3CDTF">2026-05-23T08:07:13Z</dcterms:modified>
</cp:coreProperties>
</file>