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9675" y="271314"/>
            <a:ext cx="8603700" cy="45959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0000" y="3591125"/>
            <a:ext cx="44277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40000" y="2154203"/>
            <a:ext cx="4427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связывает геометрию и алгебру: задавайте её, проверяйте точки и находите расстояния.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40000" y="965700"/>
            <a:ext cx="5489400" cy="100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плоскости в пространстве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8329" y="142875"/>
            <a:ext cx="4053193" cy="4900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540000" y="1255775"/>
            <a:ext cx="4032000" cy="26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уравнение плоскости изучают в 11 классе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постоянно появляется в задачах на сечения многогранников, расстояния и построение моделей. Координатный метод заменяет рисунок вычислениями, которые дают точные ответы. Тема продолжает векторную геометрию: координаты, векторы, скалярное произведение, коллинеарность.
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57900" y="17050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Каждой точке плоскости соответствует тройка координат (x, y, z). Чтобы описать плоскость полностью, недостаточно одной точки: нужна информация о её «направлении» в пространстве.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в координатной системе Oxyz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49033" y="2872072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отличие от прямой, плоскость требует двух независимых направлений. Поэтому в декартовой системе координат её удобно задавать линейным уравнением относительно x, y и z.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59830" y="4039134"/>
            <a:ext cx="46728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зависимость означает, что плоскость не искривляется и её анализ остаётся строгим: вы можете выполнять преобразования, проверять принадлежность точки и сравнивать плоскости по алгебраическим признакам.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1669062"/>
            <a:ext cx="673200" cy="67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350" y="2794812"/>
            <a:ext cx="600600" cy="686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0050" y="4010262"/>
            <a:ext cx="673200" cy="67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Нормальный вектор плоскости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1207425" y="16624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Перпендикулярность плоскости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Нормальный вектор n перпендикулярен плоскости. Любой вектор, «лежащий в плоскости», образует с n прямой угол, поэтому скалярное произведение с ним обращается в ноль.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213856" y="279481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Условие для 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известна точка M0(x0, y0, z0) плоскости и n = (A, B, C), то для любой точки M(x, y, z) плоскости верно равенство n · M0M = 0.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1213856" y="4003662"/>
            <a:ext cx="7055400" cy="7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проверка
</a:t>
            </a:r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через нормаль превращает геометрию в проверку чисел: подставили координаты точки — и сразу видно, принадлежит ли она плоскости.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уравнение плоскости и смысл коэффициентов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общем виде Ax + By + Cz + D = 0 коэффициенты A, B, C задают направление нормали, а D — сдвиг плоскости относительно начала координат.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одинаковой нормали изменение D не меняет наклон: плоскость смещается вдоль нормали, переходя к точкам с другим «уровнем» Ax+By+Cz.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1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аналитической геометрии; иллюстрация зависимости по уравнению Ax+By+Cz+D=0.
</a:t>
            </a:r>
            <a:endParaRPr lang="en-US" sz="61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17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проходит через точку M0(x0, y0, z0) и имеет нормаль n = (A, B, C). Тогда любой вектор из M0 в точку M лежащую на плоскости, перпендикулярен n.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плоскости через точку и нормаль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3773850" y="1715782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Отсюда получается запись: A(x − x0) + B(y − y0) + C(z − z0) = 0. Это уравнение напрямую использует данные задачи и удобно для составления «по условию».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7005950" y="1712975"/>
            <a:ext cx="1863900" cy="254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раскрыть скобки, получаем общее уравнение Ax + By + Cz + D = 0, где D = −(Ax0 + By0 + Cz0). Остаётся только выполнить подстановку заданной точки для контроля.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9750" y="2070575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точки M1, M2, M3, не лежащие на одной прямой, определяют плоскость единственным образом: в пространстве они задают две независимые «боковые» степени свободы.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66900" y="273325"/>
            <a:ext cx="85935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по трём точкам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539800" y="33918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Векторное произведение даёт нормальный вектор: n = (M1M2) × (M1M3). Он перпендикулярен обеим направляющим, а значит, перпендикулярен всей плоскости, задаваемой тремя точками.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5140800" y="2070562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координат строят два вектора, лежащие в искомой плоскости, например M1M2 и M1M3. Эти векторы описывают направления, по которым точки «разворачиваются» в плоскости.
</a:t>
            </a:r>
            <a:endParaRPr lang="en-US" sz="1000" dirty="0"/>
          </a:p>
        </p:txBody>
      </p:sp>
      <p:sp>
        <p:nvSpPr>
          <p:cNvPr id="10" name="Text 5"/>
          <p:cNvSpPr txBox="1"/>
          <p:nvPr/>
        </p:nvSpPr>
        <p:spPr>
          <a:xfrm>
            <a:off x="5140800" y="3388000"/>
            <a:ext cx="3732900" cy="6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используют форму через точку и нормаль, чтобы получить уравнение Ax + By + Cz + D = 0. Если точки коллинеарны, плоскость нельзя выбрать однозначно.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составления уравнения плоскости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Дано: точка и нормальный вектор или три точки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5381" y="2561142"/>
            <a:ext cx="3287100" cy="16387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формы задания плоскости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 та же плоскость описывается разными записями; выбор формы зависит от данных и типа операции.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известна нормаль — проще идти от скалярного условия. Если удобнее сравнивать плоскости или пересекать их — используют общее уравнение. По трём точкам сначала находят нормаль.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школьного курса аналитической геометрии.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8169" y="1940746"/>
            <a:ext cx="218400" cy="194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65221" y="1928612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0869" y="3537825"/>
            <a:ext cx="169650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случаи общего уравнения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1101762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C = 0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8213" y="2389413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Ax+By+Cz+D=0 коэффициент C равен нулю, координата z не влияет на принадлежность точек плоскости: плоскость не меняется при сдвиге вдоль Oz и оказывается параллельной оси Oz.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388815" y="1832088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B = 0 и C = 0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45265" y="2389413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B и C равны нулю, остаётся уравнение Ax+D=0. Такая плоскость не зависит от y и z, значит она параллельна координатной плоскости Oyz и «перпендикулярна» оси Ox по направлению нормали.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090087" y="34452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D = 0
</a:t>
            </a:r>
            <a:endParaRPr lang="en-US" sz="1400" dirty="0"/>
          </a:p>
        </p:txBody>
      </p:sp>
      <p:sp>
        <p:nvSpPr>
          <p:cNvPr id="15" name="Text 7"/>
          <p:cNvSpPr txBox="1"/>
          <p:nvPr/>
        </p:nvSpPr>
        <p:spPr>
          <a:xfrm>
            <a:off x="546538" y="4002525"/>
            <a:ext cx="3828300" cy="7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свободный член D равен нулю, плоскость проходит через начало координат O(0,0,0): подстановка (0,0,0) в Ax+By+Cz+D=0 даёт верное равенство 0=0.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коэффициенты меняют положение плоскости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плоскость задана коэффициентами A, B, C, именно они определяют направление нормального вектора и, следовательно, наклон плоскости.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Параллельность связана с направлением нормалей: при пропорциональности только A,B,C плоскости параллельны; совпадение требует пропорциональности всех коэффициентов.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5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свойств общего уравнения плоскости (без внешних статистических данных).
</a:t>
            </a:r>
            <a:endParaRPr lang="en-US" sz="65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900" y="2911410"/>
            <a:ext cx="2681400" cy="19665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31985" y="2898285"/>
            <a:ext cx="2681400" cy="196653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95979" y="2898289"/>
            <a:ext cx="2681400" cy="196653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6900" y="273325"/>
            <a:ext cx="8610600" cy="119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Пересечения плоскости с осями координат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69000" y="1902294"/>
            <a:ext cx="26790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плоскость «зацепляется» за Ox
</a:t>
            </a:r>
            <a:pPr algn="l" indent="0" marL="0">
              <a:lnSpc>
                <a:spcPct val="100000"/>
              </a:lnSpc>
              <a:buNone/>
            </a:pPr>
            <a:r>
              <a:rPr lang="en-US" sz="10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найти точку пересечения с осью Ox, берём y = 0 и z = 0 и подставляем их в уравнение Ax + By + Cz + D = 0. Полученное уравнение определяет координату x. Если решение отсутствует, пересечения с Ox нет.
</a:t>
            </a:r>
            <a:endParaRPr lang="en-US" sz="1089" dirty="0"/>
          </a:p>
        </p:txBody>
      </p:sp>
      <p:sp>
        <p:nvSpPr>
          <p:cNvPr id="10" name="Text 3"/>
          <p:cNvSpPr txBox="1"/>
          <p:nvPr/>
        </p:nvSpPr>
        <p:spPr>
          <a:xfrm>
            <a:off x="3233082" y="1902275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на Oy: две нулевые координаты
</a:t>
            </a:r>
            <a:pPr algn="l" indent="0" marL="0">
              <a:lnSpc>
                <a:spcPct val="100000"/>
              </a:lnSpc>
              <a:buNone/>
            </a:pPr>
            <a:r>
              <a:rPr lang="en-US" sz="10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Пересечение с осью Oy ищется аналогично: ставим x = 0 и z = 0. Тогда уравнение превращается в простую зависимость от y. Она показывает, где плоскость пересекает ось. Отсутствие решения означает, что ось Oy плоскость не «срезает».
</a:t>
            </a:r>
            <a:endParaRPr lang="en-US" sz="1008" dirty="0"/>
          </a:p>
        </p:txBody>
      </p:sp>
      <p:sp>
        <p:nvSpPr>
          <p:cNvPr id="11" name="Text 4"/>
          <p:cNvSpPr txBox="1"/>
          <p:nvPr/>
        </p:nvSpPr>
        <p:spPr>
          <a:xfrm>
            <a:off x="6197075" y="1902281"/>
            <a:ext cx="2679000" cy="8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Поворотный пункт на Oz
</a:t>
            </a:r>
            <a:pPr algn="l" indent="0" marL="0">
              <a:lnSpc>
                <a:spcPct val="100000"/>
              </a:lnSpc>
              <a:buNone/>
            </a:pPr>
            <a:r>
              <a:rPr lang="en-US" sz="9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оси Oz подставляем x = 0 и y = 0. В результате остаётся выражение, по которому можно определить единственную точку пересечения, если она существует. Координата точки на Oz становится наглядным индикатором положения плоскости относительно начала координат.
</a:t>
            </a:r>
            <a:endParaRPr lang="en-US" sz="9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3060000"/>
            <a:ext cx="4427700" cy="151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скалярное произведение нормалей равно нулю, плоскости образуют прямой угол.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5220000" y="3060000"/>
            <a:ext cx="36537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между плоскостями находят как угол между их нормалями: ноль скалярного произведения означает перпендикулярность.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70050" y="270000"/>
            <a:ext cx="8603700" cy="21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90°
</a:t>
            </a:r>
            <a:endParaRPr lang="en-US" sz="10000" dirty="0"/>
          </a:p>
        </p:txBody>
      </p:sp>
      <p:sp>
        <p:nvSpPr>
          <p:cNvPr id="7" name="Text 3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270050" y="4653075"/>
            <a:ext cx="44277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угла через скалярное произведение нормалей в аналитической геометрии (общие свойства скалярного произведения).
</a:t>
            </a:r>
            <a:endParaRPr lang="en-US" sz="58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 точки до плоскости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Числитель показывает «отклонение» точки от плоскости по направлению нормали, а знаменатель масштабирует по длине этой нормали.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неизменной длине нормального вектора расстояние растёт пропорционально модулю выражения Ax0+By0+Cz0+D.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Иллюстративный график по формуле ρ = |Ax0+By0+Cz0+D| / √(A²+B²+C²), при условии √(A²+B²+C²)=1 (для наглядности).
</a:t>
            </a:r>
            <a:endParaRPr lang="en-US" sz="58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74368" y="2070000"/>
            <a:ext cx="4228364" cy="2257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0050" y="273325"/>
            <a:ext cx="8607600" cy="125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решении задач на плоскость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66900" y="2278175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собраны наиболее частые промахи и объяснено, как они проявляются в уравнении или ответе.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66900" y="3119650"/>
            <a:ext cx="28722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все ошибки связаны не с теорией, а с вычислениями и отсутствием проверки: подстановка точек экономит время и предотвращает «тихие» промахи.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66900" y="4731750"/>
            <a:ext cx="28722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 типовых ошибок из методических разборов школьных задач по аналитической геометрии (обобщение).
</a:t>
            </a:r>
            <a:endParaRPr lang="en-US" sz="58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57452" y="180897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пересекает плоскость в одной точке, если она не параллельна плоскости: направляющий вектор прямой не должен быть перпендикулярен нормали плоскости.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513300"/>
            <a:ext cx="8034600" cy="88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принадлежности точки и пересечения с прямой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737327" y="17933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M(x, y, z) принадлежит плоскости Ax + By + Cz + D = 0 тогда и только тогда, когда её координаты превращают левую часть уравнения в ноль.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737327" y="3409720"/>
            <a:ext cx="3511200" cy="132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все точки прямой удовлетворяют уравнению плоскости, значит прямая лежит в плоскости целиком; это устанавливают подстановкой одной точки и проверкой направления. 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575" y="1965212"/>
            <a:ext cx="8320800" cy="27704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575" y="513300"/>
            <a:ext cx="83208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определить взаимное расположение прямой и плоскости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417601" y="1291200"/>
            <a:ext cx="8320800" cy="29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опирается на скалярное произведение направляющего вектора прямой и нормали плоскости, а затем — на проверку точки прямой.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18" y="1962925"/>
            <a:ext cx="3610563" cy="2762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40000" y="513300"/>
            <a:ext cx="8034600" cy="10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Применения уравнения плоскости в задачах и практике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568700" y="4577500"/>
            <a:ext cx="304800" cy="29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571900" y="2123650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решении задач уравнение плоскости помогает находить пересечения, отрезки в сечениях и расстояния без громоздких геометрических построений.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571900" y="2965125"/>
            <a:ext cx="4002600" cy="7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области используют одну и ту же идею: линейная запись плоскости связывает геометрию и вычисления.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571900" y="4652825"/>
            <a:ext cx="3759300" cy="14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8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применений по школьной программе и учебной практике (условная диаграмма без внешних численных измерений).
</a:t>
            </a:r>
            <a:endParaRPr lang="en-US" sz="58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30125" y="1624291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Плоскость проходит через точку M0(1, 2, 3) и имеет нормальный вектор n = (2, -1, 4). Поэтому в записи через точку и нормаль подставляем координаты в A(x-x0)+B(y-y0)+C(z-z0)=0.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66900" y="273325"/>
            <a:ext cx="8599800" cy="89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составления уравнения плоскости
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8571250" y="4579125"/>
            <a:ext cx="302400" cy="29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533118" y="2526467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Подставив числа, получаем 2(x − 1) − (y − 2) + 4(z − 3) = 0. Это уравнение сразу отражает ориентацию плоскости: нормаль задаётся найденными коэффициентами.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33118" y="3428636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Раскрываем скобки: 2x − 2 − y + 2 + 4z − 12 = 0. После приведения подобных членов остаётся компактный общий вид: 2x − y + 4z − 12 = 0.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33128" y="4248925"/>
            <a:ext cx="5047500" cy="53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Финальный шаг — проверка подстановкой точки M0. Подставляем (1, 2, 3): 2·1 − 2 + 4·3 − 12 = 0, значит уравнение составлено верно.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42000" y="1345900"/>
            <a:ext cx="4860000" cy="22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плоскости: от картинки к вычислениям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плоскости связывает геометрию и алгебру: оно позволяет задавать плоскость по точке и нормали, по трём точкам и проверять ответы подстановкой координат.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2026-05-12T07:58:56Z</dcterms:created>
  <dcterms:modified xsi:type="dcterms:W3CDTF">2026-05-12T07:58:56Z</dcterms:modified>
</cp:coreProperties>
</file>