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 и Е после шипящих на конце наречий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О или Е по ударению.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 диктантах, изложениях и сочинениях. Ошибка в конце слова легко портит работу, поэтому нужно быстро узнавать орфограмму и выбирать букву по правилу, а не наугад.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 этому правилу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40665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наречия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действует только для наречий, которые отвечают на вопрос как? и обозначают признак действия. Они помогают точнее описать, как именно происходит действие.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2215634" y="3140476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слова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находится на конце слова. Обычно это формы на -о или -е, где после шипящей слышится нужный гласный и требуется выбрать правильное написание.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4113801" y="387430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на конце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 ж, ч, ш, щ перед окончанием создают нужную позицию для орфограммы. Именно после этих согласных проверяется, писать О или Е.
</a:t>
            </a:r>
            <a:endParaRPr lang="en-US" sz="1378" dirty="0"/>
          </a:p>
        </p:txBody>
      </p:sp>
      <p:sp>
        <p:nvSpPr>
          <p:cNvPr id="12" name="Text 5"/>
          <p:cNvSpPr txBox="1"/>
          <p:nvPr/>
        </p:nvSpPr>
        <p:spPr>
          <a:xfrm>
            <a:off x="6011967" y="4608127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pPr algn="l" indent="0" marL="0">
              <a:lnSpc>
                <a:spcPct val="14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правилу относятся слова горячо, свежо, хорошо, певуче, тише, реже. По ним удобно увидеть, как работает выбор буквы в конце.
</a:t>
            </a:r>
            <a:endParaRPr lang="en-US" sz="1392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41953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одна позиция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правило касается только конечного гласного после шипящей. Если нужной позиции нет, эту орфограмму применять нельзя.
</a:t>
            </a:r>
            <a:endParaRPr lang="en-US" sz="13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и выбор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группы слов и определите, как ударение влияет на написание.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на конце наречия подсказывает нужную букву: под ударением пишется О, без ударения — Е. Для других частей речи правило не применяется.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для наречий после шипящих.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буквы на конце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орфографическому правилу.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где пишется 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гласный на конце наречия слышится отчётливо и находится под ударением, после шипящей пишется О. Это главный признак, который нужно заметить первым.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пишутся слова горячо, свежо, хорошо, колючо. В них окончание произносится с ударной О, поэтому написание легко проверить по правилу.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другими словами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громко не относится к этому правилу, потому что перед окончанием нет шипящей. Значит, проверка по данной орфограмме здесь не нужна.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медленно произнести слово и выделить последний ударный гласный. Если на конце слышится О после шипящей, именно её и нужно писать.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где пишется 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конец наречия после шипящей остаётся без ударения, пишется Е. Это видно в словах, где гласный на конце звучит слабее.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певуче, тише, реже, суше. Во всех этих словах нужная буква выбирается по безударному положению окончания.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орфограмму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подчеркнуть шипящую и поставить знак ударения над словом. Тогда сразу видно, что Е стоит в безударной позиции.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убедиться, что слово действительно наречие, а не другая часть речи. Только после этого можно применять правило выбора 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чаще мешают школьникам при выборе буквы.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ударением, поэтому сначала нужно определить его, а уже потом проверять часть речи и окончание.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тренировочного диктанта в классе, 2025.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обозначает, как совершается действие: говорить горячо, выглядеть свежо. Оно уточняет действие и отвечает на вопрос как?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горячая вода, свежий хлеб. Оно связано с существительным и описывает его свойства.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родам, числам и падежам. Прилагательное, наоборот, согласуется с существительным и меняет форму вместе с ним.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правило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речи определена верно, легче выбрать нужную букву на конце слова и не перепутать наречие с похожей формой прилагательного.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наречие отличается от прилагательного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слова, чтобы увидеть, почему похожее звучание не всегда означает одинаковое написание.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не только на звучание, но и на часть речи и ударение. Тогда выбор буквы становится понятным и проверяемым.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 по орфографии.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родственные слова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из-за сходства слов с одним корнем, но разной частью речи: свежо — свежий, горячо — горячий, позже — поздний. Внешнее сходство не заменяет грамматический анализ.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ударение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определить место ударения, легко выбрать букву наугад. В наречиях именно ударение подсказывает, писать О или Е на конце после шипящей.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только по слуху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на слух безударная Е нередко кажется похожей на О, а ударная О — на Е. Поэтому нужно не только слышать слово, но и разбирать его строение.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другими формами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 правилу относят слова, которые к наречиям не принадлежат. Чтобы избежать ошибки, важно сначала определить часть речи, а уже потом применять орфографическое правило.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выборе буквы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показаны примеры слов, где выбор буквы зависит от ударения на конце наречия.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окончание ударное, выбирается О; если безударное — Е. Зависимость прослеживается без исключений в приведённых примерах.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«Буквы О и Е после шипящих на конце наречий»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ударения и написания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 слова для запоминания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похоже на наречие
</a:t>
            </a:r>
            <a:pPr algn="l" indent="0" marL="0">
              <a:lnSpc>
                <a:spcPct val="14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внешне напоминающие наречия, могут относиться к другой части речи. В таких случаях правило не применяется автоматически, поэтому сначала нужно проверить грамматический смысл слова в предложении.
</a:t>
            </a:r>
            <a:endParaRPr lang="en-US" sz="1633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прилагательных
</a:t>
            </a:r>
            <a:pPr algn="l" indent="0" marL="0">
              <a:lnSpc>
                <a:spcPct val="14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свежее и горячее могут быть формами прилагательных или словом в сравнительной степени. Их написание определяется не этим правилом, а грамматической ролью в конкретном контексте.
</a:t>
            </a:r>
            <a:endParaRPr lang="en-US" sz="1791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в разных предложениях может вести себя по-разному. Контекст подсказывает, выступает ли слово как наречие, прилагательное или другая форма, связанная с ним.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как проверка
</a:t>
            </a:r>
            <a:pPr algn="l" indent="0" marL="0">
              <a:lnSpc>
                <a:spcPct val="14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возникает сомнение, лучше обратиться к орфографическому словарю. Он помогает подтвердить написание там, где одного слуха или интуиции недостаточно для уверенного выбора буквы.
</a:t>
            </a:r>
            <a:endParaRPr lang="en-US" sz="17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О или Е на конце наречия после шипящей.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опоры для запоминания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буквы на карточках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карточках удобно выделять О и Е разными цветами: О — красным, Е — синим или зелёным. Рядом можно поместить слова горячо, свежо, певуче и тише, чтобы правило запоминалось через зрительный образ.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рядом со знаком ударения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схема, где буквы ж, ч, ш, щ стоят рядом со знаком ударения над нужной гласной. Такой рисунок помогает сразу увидеть, что буква выбирается не по звучанию, а по ударной позиции.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сопоставить слово, ударение и итоговую букву на конце.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 признаком остаётся ударение. Одни и те же шипящие не влияют на выбор буквы без учёта позиции ударной гласной.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 и Е после шипящих на конце наречий»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учебных примерах обе орфограммы встречаются одинаково часто.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количество слов с О и Е помогает запомнить правило как двухчастную систему выбора, где важнее всего ударение, а не привычка к определённой букве.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теме, 2025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слов с О и 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 образцу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часть речи: это наречие, отвечающее на вопрос как? Затем замечаем шипящую основу и ударение на окончании. Следовательно, в конце пишется 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признак действия, значит, относится к наречиям. Окончание безударное, поэтому после шипящей пишется Е. Проверка строится именно на позиции ударения.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Свежо и реже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свежо ударение падает на окончание, поэтому пишется О. В слове реже окончание безударное, и на конце выбирается Е; разбор показывает разницу особенно наглядно.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тоже наречие, но ударение не стоит на последней букве. Поэтому после шипящей на конце пишется Е. Такой образец помогает применять правило к новым словам.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88436" y="2003550"/>
            <a:ext cx="315225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62168" y="4185750"/>
            <a:ext cx="367763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это правило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О и Е помогает писать без ошибок в диктантах, упражнениях и самостоятельных работах. Это один из заметных признаков аккуратной письменной речи.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часто проверяется в заданиях по русскому языку. Чем быстрее ученик распознаёт орфограмму, тем увереннее он выполняет тесты и анализирует текст.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помогает не полагаться на слух и догадку. Ученик учится искать ударение, определять часть речи и принимать обоснованное решение.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встречается не только в школе, но и в обычных текстах: заметках, сообщениях, объявлениях. Грамотное написание делает речь понятной и аккуратной.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на конце наречий под ударением пишется О, без ударения — Е. Если сначала определить часть речи и место ударения, выбор буквы становится быстрым и надёжным.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2026-05-28T09:17:18Z</dcterms:created>
  <dcterms:modified xsi:type="dcterms:W3CDTF">2026-05-28T09:17:18Z</dcterms:modified>
</cp:coreProperties>
</file>