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Платонов: жизнь, эпоха, художественный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трагической надежды: человек, эпоха, слово.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 время великих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выросло из революций, войны и советского переустройства, когда мечта о новом мире постоянно сталкивалась с жестокой реальностью. Этот исторический опыт определил и темы, и особую интонацию прозы Платонова.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в Воронеже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среда и ранняя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Климентов родился в Воронеже в многодетной рабочей семье. Ранние годы прошли среди нужды, труда и постоянной заботы о близких.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первые жизненные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Отец-слесарь приобщил его к техническому ремеслу, а учёба в училищах открыла мир простых людей. Эти наблюдения позже стали основой его прозы.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А. П. Платонова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личный опыт и исторические события формировали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Платонова шла от практического труда к литературе и через конфликт с эпохой — к посмертной славе.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П. Платонове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профессия и формирование мировоззрения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Воронежском политехническом институте дала Платонову техническое мышление и привычку точно видеть материальный мир, не отделяя деталь от общего смысла.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инженером-мелиоратором связала его с землёй, водой, электричеством и восстановлением хозяйства. Поэтому в его прозе так важны труд, механизм и преобразование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точность у Платонова не холодна: она превращается в размышление о том, зачем человек меняет мир и какую цену платит за это.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Платонов публикует первые тексты, где публицистическая энергия и революционная риторика сочетаются с уже узнаваемой, напряжённой манерой письма.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произведения, включая «Епифанские шлюзы» и «Город Градов», показали необычного прозаика, которого интересуют история, человек и нравственный смысл перемен.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А. П. Платонова: 1920-е — «Епифанские шлюзы», «Город Градов»; 1929–1930 — «Чевенгур»; 1930 — «Котлован»; 1930-е — «Ювенильное море», «Джан»; 1940-е — «Возвращение», «Семья Иванова».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произведений Платонова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творчества показывает, как менялись темы: от исторического поиска к более трагическому взгляду на человека и время.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отход от утопических ожиданий к теме памяти, утраты и нравственной ответственности.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«Чевенгур»: утопия и крах мечты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счастья в «Чевенгуре» оборачивается разрушением, потому что идея начинает подавлять реальную жизнь и человеческую свободу.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показана попытка построить новый мир по революционной идее, но эта мечта быстро сталкивается с жестокой действительностью и внутренней пустотой.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подчёркивает, что преобразователи часто действуют с фанатической уверенностью, не замечая живого человека и его страдания.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долго оставался недоступным читателю полностью, а позднее был признан одним из главных произведений о кризисе утопии.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«Котлован»: ключевые образы повести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без цели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копают котлован для «общепролетарского дома», но масштаб работы не ведёт к ясному и человечески оправданному результату.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изнеможении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не приносит радости: персонажи живут в бедности, усталости и постоянном ощущении внутренней сломанности.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 вопросом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социальный эксперимент теряет нравственную основу, если будущая цель важнее судьбы конкретного человека.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Антиутопическое звучание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Абсурд, пустота и трагизм делают «Котлован» одним из самых сильных предупреждений о цене исторического строительства.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строит фразы так, что привычные связи слов оказываются смещёнными. В результате речь звучит одновременно просто, странно и глубоко тревожно.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соединяются технические, крестьянские, канцелярские и библейские интонации. Именно это делает язык не украшением, а частью смысла произведения.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Платонова: необычная и философская речь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Платонов: от труда к трагической надежде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прозы Платонова и их движение от исторической эпохи к судьбе человека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признание пришло позднее, но даже в годы ограничений Платонов сохранял высокий литературный авторитет среди внимательных читателей и коллег.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соглашался изображать исторические перемены только как победный процесс: его интересовали боль, растерянность и нравственная цена любых социальных экспериментов.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выходили с купюрами или вовсе не печатались, потому что редакторы и критики считали его взгляд на революцию слишком трагическим, сомневающимся и неудобным для официальной нормы.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Платонова упрекали в «идеологической неясности» и в том, что его проза не подтверждает торжественный образ советской действительности, ожидаемый от писателя той эпохи.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советской критикой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9227"/>
            <a:ext cx="4788300" cy="18941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Платонова и их проблематика
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Платонов, основные произведения 1929–1946 годов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Платонова помогают увидеть, как менялись его темы от революционной утопии к послевоенной нравственной прозе.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романов к послевоенной прозе усиливается интерес к цене исторических перемен и к восстановлению человеческих связей.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тема возвращения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и послевоенных текстах Платонов показывает, что победа не отменяет внутренней боли: человек возвращается домой уже изменённым, а семья должна заново учиться доверию.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«Возвращение» особенно точно передаёт эту нравственную трудность, соединяя бытовые детали, психологическую сдержанность и разговор о вине, отчуждении и человеческом тепле.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 и посмертное признание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прозе Платонова заметнее звучат память, ответственность и сострадание: личная судьба героя становится мерилом исторической правды и нравственной устойчивости.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писателя его тексты стали публиковаться полнее, а литературоведение увидело в них один из самых оригинальных опытов русской прозы XX века.
</a:t>
            </a:r>
            <a:endParaRPr lang="en-US" sz="1179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Платонов изучается в школе и университете, потому что его книги соединяют историческую точность, философскую глубину и редкую честность взгляда на человека.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повестям, романам и рассказам А. П. Платонова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Мотивы, определяющие художественный мир Платонова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мотивом у Платонова стоит конкретная человеческая судьба, поэтому абстрактные исторические процессы в его прозе всегда ощутимы и личностны.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 Платонова смысл строится вокруг труда и исторического испытания, а язык становится частью общей художественной идеи.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13" y="1162513"/>
            <a:ext cx="282975" cy="323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950" y="1190053"/>
            <a:ext cx="335400" cy="268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200" y="1162513"/>
            <a:ext cx="323400" cy="323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69450" y="1162513"/>
            <a:ext cx="323400" cy="323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03700" y="1162513"/>
            <a:ext cx="323400" cy="323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человека у Платонова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Платонова может быть бедным, растерянным или неприметным, однако именно в его внутренней стойкости писатель видит подлинную человеческую ценность.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Слабый, но достойный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нравственный вес имеет не победа, а готовность поддержать другого, разделить чужую боль и не оставить человека один на один с бедой.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важнее силы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 Платонова — не только созидание, но и проверка совести: она показывает, способен ли человек преобразовывать мир без разрушения жизни вокруг.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испытание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подчёркивает, что человек отвечает не только за поступки, но и за память о близких, за верность утраченной любви и за сохранение человеческого лица.
</a:t>
            </a:r>
            <a:endParaRPr lang="en-US" sz="110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ответственность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не знают готовых ответов, но продолжают искать смысл, потому что именно в этом поиске раскрывается их духовная зрелость.
</a:t>
            </a:r>
            <a:endParaRPr lang="en-US" sz="1100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нравственной опоры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Платонова для русской литературы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расширил возможности русской прозы, объединив социальную проблематику, философское мышление и необычную языковую форму, которая сразу узнаётся даже без подписи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заставили по-новому говорить о советской истории: не через лозунг, а через судьбу человека, его страх, труд, надежду и нравственный выбор.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Платонов остаётся современным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важны и темы одиночества, семейной разлуки, идеологического давления, потому что они узнаваемы и вне эпохи Платонова.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говорить о цене прогресса: техника, строительство и большие проекты у Платонова всегда соотносятся с вопросом, что происходит с живым человеком.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опасно, когда идея начинает перевешивать человеческую жизнь, а общество привыкает оправдывать страдание ради далёкой цели.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учат сочувствию и ответственности: именно эти качества делают человека сильнее, чем внешняя успешность или громкая историческая роль.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Платонов: честность, боль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оставил прозу, в которой трагедия века соединена с тихой верой в человека. Его книги напоминают: у истории есть цена, и измеряется она судьбой личности.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2026-05-23T16:01:22Z</dcterms:created>
  <dcterms:modified xsi:type="dcterms:W3CDTF">2026-05-23T16:01:22Z</dcterms:modified>
</cp:coreProperties>
</file>