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нас ждёт много маленьких дел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учится шаг за шагом: говорить, слушать, читать и писать.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нужен немецкий язык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в 3 классе помогает понимать простые слова, узнавать знакомые фразы в песнях и заданиях, читать короткие тексты и уверенно отвечать о себе. Уроки опираются на темы, близкие каждому школьнику: приветствие, счёт, цвета, школа и любимые занятия.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первые фразы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часто начинается со слов Hallo и Guten Morgen. Эти короткие приветствия сразу создают спокойный настрой и помогают включиться в работу без лишнего волнения.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говорить Ich heiße… и спрашивать имя соседа. Такие простые реплики дают первый опыт живого общения на немецком языке.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занятия звучит Tschüss, а вместе с ним — вежливость и уверенность. Так приветствие и прощание становятся привычной частью урока.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живут в нашем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класса легко запоминаются слова das Buch, das Heft, der Stift, die Tafel, der Ranzen. Эти предметы находятся рядом каждый день, поэтому новые слова сразу становятся понятными.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делаем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действиями тоже всё знакомо: lesen, schreiben, hören, stehen, sitzen. Когда слово связано с привычным движением или вещью, его проще удержать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маленькое задание на уроке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школьник шаг за шагом приходит к ответу в спокойном темпе.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18" y="1242412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66922"/>
            <a:ext cx="311100" cy="24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цвета в немецком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eins, zwei, drei и дальше до zehn нужны каждый день. С ними дети считают карандаши, тетради и картинки, а короткий счёт превращается в понятную и почти игру.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rot, blau, gelb, grün, schwarz и weiß помогают описывать рисунки и находить нужный предмет. Когда цвет виден на картинке, новое слово запоминается быстрее и без лишнего труда.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ученики записывают слова аккуратно и по памяти. Короткая строка с числом или цветом помогает закрепить написание и не потеряться среди новых букв.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слово и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вместе с рисунком и действием, оно становится почти знакомым. Такой способ особенно полезен для младших школьников: он делает запоминание спокойным и ясным.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и 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числа и цвета звучат снова и снова. Ребёнок не просто повторяет слово, а выбирает карточку, раскрашивает или называет предмет, поэтому материал удерживается намного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узнаём знакомые слова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команда, всё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höre zu, zeige, male или sage, и дети сразу понимают, что нужно делать. Даже если не каждое слово знакомо, знакомые темы — школа, числа и цвета — подсказывают общий смысл. Так слушание превращается в маленькое открытие без страха.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услышать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короткую фразу, а рядом лежат карточки с картинками. Нужно выбрать ту, что подходит по смыслу, и показать её без спешки. Такое задание учит не теряться, даже когда в речи встречаются новые слова.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отвечаем по одному шагу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простая фраза, потом ребёнок повторяет или выполняет действие. Постепенно он начинает узнавать слова о школе, игрушках и цветах не только на слух, но и в привычных заданиях. Это уже почти маленький немецкий разговор.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 и подписи к картинкам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подпись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короткое слово под картинкой и проверяют, совпадает ли оно с изображением. Так появляется первый мостик между написанием и смыслом.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ответ на 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школьник находит нужную картинку или слово и отвечает на лёгкий вопрос. Текст становится не только чтением, но и понятной задачей.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мини-диалог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диалоге встречаются знакомые имена, числа и цвета. Ребёнок ищет нужную реплику и понимает, как работает простая фраза.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замечать форму слова и аккуратно записывать новые фразы в тетради.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немецкого языка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дети повторяют снова и снова: существительные пишутся с большой буквы.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карточки и работа в паре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 помогает не бояться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карточки, и ребёнок ищет нужную пару или закрывает слово на поле лото. Повторение идёт спокойно, но незаметно для самого игрока. А ещё здесь легко улыбнуться, если карточка внезапно оказалась не там, где ожидали.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легче говорить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короткий вопрос, другой отвечает и затем меняются ролями. Когда рядом есть партнёр, слова звучат увереннее, а ошибка не кажется страшной. В паре даже маленький диалог выглядит как дружная репетиция.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слов держит класс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 очереди называют знакомое слово, передают ход и не дают цепочке оборваться. Если кто-то задумался, помогает карточка или подсказка соседа. Так игра остаётся живой, а повторение — полезным и совсем не скучным.
</a:t>
            </a:r>
            <a:endParaRPr lang="en-US" sz="11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как конструктор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запоминают целую модель: Ich bin…, Das ist…, Ich habe…. Она звучит коротко и понятно, поэтому её легко повторить хором и без страха ошибиться.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готовую схему подставляются новые слова: имя, предмет, цвет или игрушка. Ребёнок видит, что фраза собирается из знакомых частей, как простой конструктор.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снимает лишнее напряжение. Не нужно сразу знать длинные правила: достаточно выучить образец, повторить его и постепенно менять одно слово за другим.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План, если слово на минуту потерялось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 помогает ребёнку не останавливаться и спокойно возвращать нужное слово в память.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рифмовки и движения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помогает услышать, как звучат немецкие слова, и запомнить их почти без усилий. Ритм сам подсказывает нужную интонацию.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 рифмовки удобно повторять вместе с классом. Когда слово повторяется в строке несколько раз, оно быстро становится знакомым и не пугает.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Хлопок, шаг, поворот или жест подключают движение к речи. Так ребёнок запоминает не только слово, но и его звучание в действии.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музыкальный момент снимает напряжение и делает урок живее. Даже тихие ученики охотнее включаются, если можно сначала сказать, а потом чуть-чуть подвигаться.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неделя и любимые занятия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 расписании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называть дни недели по-немецки: Montag, Dienstag, Mittwoch, Donnerstag, Freitag. Эти слова легко связать с обычным школьным расписанием и повторять по порядку.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Дела, которые знакомы каждому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названиям дней добавляются действия, которые хорошо знакомы по урокам: lesen, malen, spielen, rechnen. Так немецкие слова сразу связываются с повседневной школьной жизнью и становятся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050" y="1238150"/>
            <a:ext cx="23445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в просьбе и вежливом обращении. Оно звучит коротко, поэтому дети легко используют его, когда что-то просят у соседа по парте или у учителя.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учит благодарить за помощь, ответ или подсказку. Его приятно слышать на уроке, потому что оно делает общение дружелюбным и тёплым.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нужно, когда ребёнок хочет извиниться или вежливо привлечь внимание. Оно показывает, что ошибка не страшна и что разговаривать можно спокойно.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 и Nein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Ja и Nein нужны почти каждый урок. С ними легче отвечать на вопросы, соглашаться или не соглашаться и говорить по-немецки смело.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вежливые слова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на маленький шаг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где всё поместилось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открывает тетрадь и повторяет несколько слов, которые уже звучали на уроке. Иногда нужно аккуратно дописать буквы или соединить картинку с подписью. Задание короткое, но помогает не забыть новое и почувствовать успех.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Раскраска по подсказке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домашняя работа выглядит как простое раскрашивание по образцу. Нужно выбрать нужный цвет, вспомнить слово и не перепутать его с другим. Получается спокойное упражнение, где рука работает вместе с памятью.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мини-диалог, ребёнок может повторить его дома с родителем или игрушкой. Несколько коротких реплик звучат легко и почти как игра. Так новые фразы закрепляются без долгого сидения над заданием.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лучше удерживаются в памяти, когда их слышат, видят и произносят несколько раз за урок. Тогда они становятся знакомыми, а не случайными.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жест, карточка и короткая игра помогают связать слово с действием. Особенно легко запоминаются темы, которые уже понятны ребёнку: школа, цвета, числа и игрушки.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повторяет слово вслух и применяет его в задании, оно перестаёт казаться трудным. Повторение делает язык спокойным, понятным и даже чуть-чуть дружелюбным.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 немецкий быстрее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маленькому разговору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новое слово постепенно превращается в короткую фразу, ответ и простой вопрос.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урок всё время меняется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слушают учителя, образец или короткую песенку. В этот момент важно уловить знакомые слова и понять общий смысл задания.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и 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класс повторяет слова хором, по одному или в паре. Речь становится смелее, а новые фразы звучат уже не так неожиданно.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пишем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устного этапа дети читают подписи и короткие строки, а затем записывают несколько слов в тетрадь. Так работа становится более точной.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и двигаемся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урока появляются игры, карточки или движение. Это помогает не устать и заканчивает занятие на бодрой и доброй ноте.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остаются не только слова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приветствия, счёт, цвета, короткие фразы и аккуратные записи. А ещё — уверенность: немецкий язык уже не страшный, а понятный и даже немного весёлый.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2026-05-25T03:19:01Z</dcterms:created>
  <dcterms:modified xsi:type="dcterms:W3CDTF">2026-05-25T03:19:01Z</dcterms:modified>
</cp:coreProperties>
</file>