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удивительный мир природы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уникальные организмы, объединяющие природу и человека.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 и жизни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органических веществ, поддерживая плодородие почвы. Они обеспечивают круговорот углерода и азота в экосистемах и служат источником лекарств и пищевых продуктов. Однако некоторые грибы вызывают заболевания у растений, животных и людей.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макромицеты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крупные грибы с заметным плодовым телом. Примером служит белый гриб, широко известный и съедобный. Внешняя часть имеет шляпку и ножку, что отличает их от других грибов.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колонии на продуктах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пушистый налёт на хлебе и овощах. Пеницилл — типичный представитель, который используется для производства антибиотиков.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мелкие, размножаются быстро и отвечают за процессы брожения, незаменимы в хлебопекарстве и виноделии.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грибной клетки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включает ядро с генетическим материалом, цитоплазму и клеточную стенку из хитина, обеспечивающую прочность. Также присутствуют вакуоли для хранения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имеют хлорофилла, поэтому не фотосинтезируют. Они питаются готовыми органическими веществами, а клеточная стенка защищает от внешних воздействий, способствуя выживанию.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шляпки, ножки и грибницы, которая скрыта в почве и снабжает гриб питательными веществами.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находятся пластинки или трубочки, где образуются споры для размножения грибов.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съедобные грибы — белый гриб, лисичка, шампиньон; ядовитые — мухомор, бледная поганка.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строение и примеры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плесневых грибов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происхождение плесени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образуют пушистые или порошкообразные колонии на продуктах с истёкшим сроком годности. Они быстро размножаются во влажной среде, заселяя хлеб и овощи.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медицине и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применяется для создания антибиотиков, а определённые виды плесени — для производства сыров с характерным вкусом, например рокфор.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одноклеточные грибы, размножающиеся почкованием или делением, что обеспечивает их быстрое распространение.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— самый известный вид, используемый в хлебопекарстве и пивоварении.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вызывают ферментацию, преобразуя сахара в углекислый газ и спирт, что применяется в пищевой индустрии.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микроскопические грибы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важным компонентом многих продуктов, включая хлеб и алкогольные напитки.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известных видов грибов разных групп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составляют наибольшую часть изученных видов, демонстрируя их разнообразие в природе.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— микроскопические плесневые формы, в то время как шляпочные и дрожжи представлены меньшим числом видов.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ГНС России,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подземный мир: грибница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— это разветвлённая сеть тонких гифов, проникающая в почву и древесину, обеспечивающая питание и рост гриба.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для всасывания воды и питательных веществ, а также позволяет грибам обмениваться материалами с растениями и окружающей средой.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формируются в специальных структурах — спорангиях у плесневых и на пластинках или трубочках у шляпочных грибов.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 происходит благодаря ветру, воде и животным, что помогает грибам заселять новые территории.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спора прорастает, образуя новую грибницу для дальнейшего роста и размножения.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грибов и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грибами и растениями по клеточному строению, способу питания, наличию хлорофилла и методам размножения.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 питанию ближе к животным и отличаются от растений строением клеточной стенки и отсутствием фотосинтеза.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7 класс, 2023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микориза у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сотрудничество грибов с корнями растений. Грибы помогают растениям лучше усваивать воду и минеральные вещества из почвы, укрепляя их рост.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растения передают грибам органические вещества, произведённые в ходе фотосинтеза. Примером служит микориза берёзы с подберёзовиком и ели с подосиновиком, усиливающая устойчивость лесных сообществ.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встречаются как безопасные для пищи, так и опасные виды. Ядовитые содержат токсины, вызывающие серьёзные отравления у человека.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России, 2022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20%
</a:t>
            </a:r>
            <a:endParaRPr lang="en-US" sz="6469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грибов, встречающихся в природе, являются ядовитыми, что требует внимательности при их сборе и потреблении.
</a:t>
            </a:r>
            <a:endParaRPr lang="en-US" sz="2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ядовитых грибов и их действие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бледной поганки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содержит мощные токсины — аманитины, разрушающие печень и почки. Симптомы отравления могут проявиться спустя несколько часов и привести к смертельному исходу, если не оказать своевременную помощь.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Ядовитость мухомора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содержит ядовитые вещества мускарин и иботеновую кислоту. Они вызывают нарушения работы нервной системы, судороги и галлюцинации. Важно распознавать этот гриб среди съедобных сходных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ложными опятами и рядовками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опята и рядовки часто путают с съедобными грибами. Они способны вызвать сильные пищевые отравления с расстройствами желудка и требовать медицинского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съедобных и ядовитых грибов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признаки, по которым можно отличить съедобные грибы от ядовитых, что важно для безопасного сбора в природе.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изучение внешних признаков помогает избежать сбора ядовитых грибов.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грибника, 2021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грибов для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гастрономия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как ингредиенты в блюдах благодаря высокому содержанию белка и вкусовым качествам, например, шампиньоны и белые грибы.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напитков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являются ключевыми для изготовления хлеба, кефира и алкогольных напитков благодаря процессу брожения.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грибов получают важные препараты, такие как антибиотик пенициллин и иммунодепрессант циклоспорин, применяемые при лечении различных заболеваний.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улучшают структуру почвы и способствуют разложению органических отходов, поддерживая плодородие и здоровье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болезни: микозы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Микозы — это грибковые заболевания, которые могут поражать кожу, волосы и ногти человека. Стригущий лишай и кандидоз относятся к наиболее распространённым видам этих инфекций.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микозы встречаются у детей и подростков с ослабленной иммунной системой. Лечение требует применения специальных антимикотических препаратов и соблюдения гигиены.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мёртвые органические материалы, превращая их в минеральные вещества, необходимые для питания растений и других организмов.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экосистемах: разложение и круговорот веществ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круговорот углерода и азота, обеспечивая стабильность экосистем и способствуя воспроизводству жизненно важных элементов.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древесины и лесного опада позволяет очищать лесные экосистемы от избыточных остатков, улучшая условия для новых растений.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процессу грибы играют незаменимую роль в поддержании здоровья почвы и баланса природных сообществ.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грибов в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трюфель: сокровище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трюфель — редкий гриб, внесённый в Красную книгу России. Его популяция уменьшается из-за вырубки лесов и изменения климата. Сбор ограничен для сохранения природного баланса.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серая — на грани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серая обитает в старых хвойных лесах, численность её сокращается из-за загрязнения среды и чрезмерного сбора. Охрана и мониторинг позволяют поддерживать её популяции.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грибов в жизни и природе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выполняют ключевые экологические функции и имеют большое значение для здоровья человека. Их изучение и бережное использование способствуют сохранению природы и устойчивому развитию общества.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2026-05-08T11:36:32Z</dcterms:created>
  <dcterms:modified xsi:type="dcterms:W3CDTF">2026-05-08T11:36:32Z</dcterms:modified>
</cp:coreProperties>
</file>