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О. Высотской: маленькое солнышко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одуванчик превращается у поэтессы в настоящее чудо природы.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Высотская умела говорить с детьми просто и тепло. Её стихи легко представить, потому что в них есть природа, ясные чувства и добрые наблюдения.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Высотская и мир детской поэзии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героем стихотворения становится обычный одуванчик. Поэтесса показывает его как яркий жёлтый цветок, который сразу выделяется среди зелёной травы.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одуванчика связан с солнцем, светом и теплом. Он кажется маленьким, но очень заметным, словно сам умеет радовать взгляд.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важны лёгкость и нежность. Цветок не только украшает луг, но и создаёт ощущение тихой, светлой радости.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одуванчик в стихотворении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цветок среди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глазами возникает яркий жёлтый одуванчик. Он похож на маленькое солнышко, которое случайно оказалось на лугу. Такой образ сразу делает картину тёплой и живой.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нежный стебелёк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цветка тонкий стебелёк, поэтому он выглядит особенно хрупким. Но именно эта нежность делает одуванчик красивым: он словно легко держится на ветру и не теряет своей яркости.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пушистый шарик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одуванчик меняется и становится белым, пушистым, как мягкий шарик. Такая деталь помогает увидеть, как в природе один и тот же цветок умеет быть разным и всегда интересным.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впечатление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и светлые слова создают ощущение солнечного дня. Стихотворение будто само улыбается читателю и сразу поднимает настроение.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дыхание луга, травы и ветра. Всё вокруг спокойно движется, и из-за этого картина кажется особенно свежей и настоящей.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мягкую радость без громких событий. Оно напоминает, что даже самый простой цветок может стать поводом для хорошего настроения.
</a:t>
            </a:r>
            <a:endParaRPr lang="en-US" sz="109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лёгкость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одуванчика есть лёгкость весеннего дня. Кажется, будто цветок немного качается, а вместе с ним тихо движется весь луг.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— именно для этого возраста стихотворение особенно понятно и легко воспринимается.
</a:t>
            </a:r>
            <a:endParaRPr lang="en-US" sz="1382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подходит для младших школьников: он короткий, ясный и легко запоминается.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в задании: стихотворение подходит для 2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одуванчик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одуванчика в природе, отражённая в стихотворении.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рост в природе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весной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Ранней весной в траве появляется первый жёлтый одуванчик. Он сразу заметен на зелёном фоне и будто приветствует тёплые дни.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раскрывается и становится особенно ярким. В это время он украшает луг и привлекает внимание своим солнечным цветом.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время, и жёлтые лепестки сменяются белой пушистой головкой. Цветок меняется, но остаётся таким же красивым и лёгким.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Разлёт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семена и разносит их по лугу. Так растение продолжает свою жизнь и даёт начало новым одуванчикам.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солнечный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полный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одуванчик особенно ярко смотрится на зелёной траве. На таком фоне он напоминает маленькое солнце, которое опустилось совсем низко и засияло прямо у земли. Картина получается радостной и очень летней.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цветком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над лугом ясное небо, образ становится ещё светлее. Одуванчик как будто собирает вокруг себя тепло, ветер и воздух, превращая обычный день в маленький праздник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легко и мягко, поэтому стихотворение приятно читать вслух. Каждое слово помогает увидеть цветок, а не просто назвать его.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тихое покачивание на ветру. Из-за этого создаётся ощущение движения, будто одуванчик живёт прямо в стихотворении.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быстро запомнить текст. Он читается без трудности и оставляет после себя светлое, спокойное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красоту там, где обычно проходят мимо: в поле, в траве, в простом жёлтом цветке, который вдруг становится похожим на маленькое чудо.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одуванчик так внимательно, что ребёнок начинает замечать его форму, цвет и движение на ветру, а не только сам факт, что это обычный сорняк.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наблюдательность: нужно смотреть, сравнивать, прислушиваться к природе и замечать, как меняется цветок от первого цветения до белого пушистого шара.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воспитывает бережное отношение к растениям и к родному лугу, потому что даже самый маленький цветок делает мир светлее, добрее и красивее.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часто растёт рядом с домом, во дворе, на даче или у дороги, поэтому дети видят его почти каждый день и сразу узнают в стихотворении.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одуванчик знаком детям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связаны знакомые детские занятия: дуть на белый шарик, собирать жёлтые цветы, плести венки. Поэтому образ получается близким и очень тёплым.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используются простые и точные слова, которые легко понять младшему школьнику. Они не перегружают стихотворение, а помогают сразу представить цветок и луг.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стихотворения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определения создают живую картину: читатель видит жёлтый цвет, лёгкость, пушистость и солнечное сияние. Благодаря этому образ одуванчика становится особенно выразительным.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ясно и мягко. Такое построение делает стихотворение удобным для чтения вслух и помогает быстро запомнить его светлый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помогает увидеть образ одуванчика, его настроение и связь с весенней природой.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134" y="1768877"/>
            <a:ext cx="130125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2413" y="1779911"/>
            <a:ext cx="209400" cy="1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наблюдением за природой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на лугу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ребёнок может увидеть одуванчики в траве, заметить их стебель, листья и яркие головки. Стихотворение помогает смотреть внимательнее и не спешить мимо.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 впечатлению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легко нарисовать жёлтый цветок, белый пушок и зелёную траву. Такой рисунок закрепляет образ в памяти и учит замечать важные детали природы.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одуванчик в разное время, можно увидеть его изменение: сначала цветок жёлтый, потом белый. Это делает текст особенно близким к настоящей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в стихотворении кажется светлым и просторным. В нём есть трава, ветер и солнечное настроение, поэтому одуванчик выглядит частью живого летнего мира.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луга в стихотворении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не стоит в одиночестве, а растёт среди других растений. Благодаря этому образ луга становится тёплым и дружелюбным, словно сама природа улыбается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самом обычном цветке. Когда внимательно смотришь на одуванчик, даже маленькая травинка начинает казаться интересной и важной.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радость не всегда приходит от чего-то большого. Иногда достаточно увидеть яркий цветок на лугу, и настроение уже становится лучше.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бережное отношение к растениям и к природе вокруг. Хочется не срывать цветок сразу, а сначала полюбоваться им и немного помолчать.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одуванчик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появляется жёлтый одуванчик. Он сразу заметен в траве и напоминает маленькое солнце.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раскрывается сильнее и становится очень ярким. Кажется, будто он ловит свет и улыбается ему.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ветра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лепестки сменяются белым пушистым шариком. Семена улетают и разносятся по лугу, чтобы вырасти снова.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в жизни ребёнка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видно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у тропинки одуванчик первым бросается в глаза. Его жёлтая головка ярко светится среди зелёной травы, и ребёнок сразу улыбается, словно встретил старого знакомого.
</a:t>
            </a:r>
            <a:endParaRPr lang="en-US" sz="124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игра на лугу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бегать по лугу, искать самые красивые цветы и осторожно дуть на белый шарик. В такие минуты стихотворение кажется почти частью прогулки, а не только школьным чтением.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и даче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одуванчики связаны с дачей, двором и длинными летними днями. Поэтому текст вызывает тёплое чувство узнавания, будто цветок уже давно живёт рядом и знает каждого ребёнка.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О. Высотской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в стихотворении становится знаком весны, света и тихой радости. Поэтесса показывает, что чудо может быть совсем рядом — в обычном цветке, который стоит лишь заметить.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2026-05-24T03:51:29Z</dcterms:created>
  <dcterms:modified xsi:type="dcterms:W3CDTF">2026-05-24T03:51:29Z</dcterms:modified>
</cp:coreProperties>
</file>