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двумя мировыми войнами: основные темы и перемены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перемен: рост идей, новые государства и влияние исторических событий.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период: исторический контекст и предпосылки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1914-1918 годов привела к распаду великих империй и нанесла тяжёлый урон населению и экономике, создав условия для дальнейших конфликтов.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договор: содержание и последствия для Германии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установил жёсткие ограничения для Германии, включая сокращение армии, демилитаризацию Рейнской области и значительные репарации. Это ослабило страну экономически и политически.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стало усиление националистических и радикальных движений в Германии, что вскоре привело к появлению новых диктаторских режимов и росту нестабильности в Европе.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Лиги Наций в 1920 году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была первой международной организацией, рассчитанной на поддержание мира путём дипломатии и коллективной безопасности. Её цель — предотвращать войны и урегулировать конфликты мирным способом.
</a:t>
            </a:r>
            <a:endParaRPr lang="en-US" sz="1195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неудачи Лиги Наций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ряда крупных держав, включая США, и неспособности остановить агрессии в Маньчжурии и Эфиопии, Лига оказалась неэффективной, что ослабило её авторитет.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первые шаги к международной безопасности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мировые масштабы и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фондового рынка США в 1929 году вызвал глобальный экономический кризис, приведший к массовой безработице и снижению производства во многих странах мира.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спровоцировал рост социальных проблем и радикализацию политических движений, усилив нестабильность в Европе и Азии.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и национал-социализм: установление диктатур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Муссолини к власти в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Бенито Муссолини основал фашистскую партию и стал диктатором, установив режим с жёстким контролем и пропагандой, подавляя оппозицию и независимые СМИ.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нацистов в Германии под руководством Гитлера
</a:t>
            </a:r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Гитлер и нацисты свернули демократические институты и создали тоталитарный режим с массовыми военизированными формированиями и активной идеологической пропагандой.
</a:t>
            </a:r>
            <a:endParaRPr lang="en-US" sz="9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коммунистических движений в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образовался Советский Союз, который стал оплотом коммунизма и распространял свои идеи международно среди рабочих и крестьян в период кризисов.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коммунистическая партия набирала силу, а в Германии и Венгрии предпринимались попытки создания диктатур пролетариата, отражающих надежды на социальное равенство.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стабилизации и новые вызовы конца 1920-х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1925: Локарнские соглашения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согласилась с новыми границами и условиями мира, что временно улучшило отношения с Францией и Бельгией.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1928: Парижский пакт об отказе от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государств подписали договор о запрещении войны как инструмента национальной политики, стремясь к миру.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внутренняя борьба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 Кайши усилил борьбу с коммунистами в Китае, что привело к гражданскому конфликту и нестабильности в регионе.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стабилизация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напряжённость, экономическая и политическая ситуация на континенте улучшалась, открывая возможности для развития.
</a:t>
            </a:r>
            <a:endParaRPr lang="en-US" sz="1098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военного и экономического могущества Японии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десятилетие промышленное производство Японии выросло на 50%, а военный бюджет значительно увеличился, что укрепило экономику и армию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1931 году Япония оккупировала Маньчжурию, а с 1937 года вступила в открытую войну с Китаем, продвигая милитаристскую внешнюю политику.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звукового и цветного кино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 ознаменовался переходом от немого к звуковому и цветному кино, что сделало фильмы ещё более популярными среди широких масс зрителей.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— мировой центр киноиндустрии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превратился в мировой центр производства фильмов, влияя на культуру других стран и создавая мировые кинозвёзды.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радио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основным источником новостей и развлечений, охватывая почти все домохозяйства и формируя массовую культуру и общее восприятие событий.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массовой культуре и средствах информации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потрясения и реформы в разных странах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в 1921–1928 годах действовал НЭП, стимулировавший экономический рост. После внедрили индустриализацию и коллективизацию, запустив последовательные пятилетки для ускоренного развития.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президент Рузвельт ввёл «Новый курс» для преодоления кризиса, регулируя банки и инвестируя в инфраструктуру. Германия пережила гиперинфляцию в 1923 году и массовую безработицу в 1930-х, что усилило политическую нестабильность.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и образование европейских государств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после Первой мировой войны привёл к созданию более десяти новых европейских государств, таких как Польша, Чехословакия и Финляндия, что значимо изменило политическую карту региона.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границы часто не совпадали с этническим составом, вызывая конфликты и миграции. Например, споры возникали между Венгрией и Румынией, а также в польско-советском пограничном районе Восточной Польши.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и борьба за независимость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движение за свободу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Махатмы Ганди в Индии развернулись массовые мирные протесты против британского владычества. Эти акции подчеркнули силу ненасилия и стремление к независимости.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Египта в 1922 году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усилий Египет в 1922 году провозгласил независимость от Великобритании, однако британское влияние оставалось значительным, что породило дальнейшее национальное недовольство.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 в Китае и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проходили восстания против европейского господства, а в Африке и Юго-Восточной Азии усилилось сопротивление колониализму, стимулируя национальное самосознание и борьбу за свободу.
</a:t>
            </a:r>
            <a:endParaRPr lang="en-US" sz="8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открытия и изменение 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автомобилей, в том числе Фордом, сделало транспорт доступным. Гражданская авиация начала развиваться, расширяя возможности для путешествий и обмена информацией.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Лондоне возводились первые линии метро, а телевидение стало появляться как новый вид массовых коммуникаций. Радиостанции позволили передавать новости и развлечения широким слоям населения.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и прав женщин в обществе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женщины получили избирательные права в ряде стран: Великобритания (1918), Германия (1919), США (1920). Это открыло путь к участию в политике и общественной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расширился доступ женщин к образованию и профессиям. Они стали учёными, врачами и культурными деятелями, существенно изменив традиционные представления о роли женщин в обществе.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 и творчество Дали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Сальвадор Дали стал заметной фигурой сюрреализма, создавая фантастические образы, которые отражали глубины подсознания и изменяли восприятие реальности в искусстве.
</a:t>
            </a:r>
            <a:endParaRPr lang="en-US" sz="114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и Мунк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Мунк в своем экспрессионизме передавал внутренние переживания и эмоциональные состояния, влияя на развитие европейской живописи и театра того периода.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в России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художник Эль Лисицкий способствовал развитию конструктивизма, объединяя искусство и технологию для создания новых форм и функциональных объектов, отражавших дух времени.
</a:t>
            </a:r>
            <a:endParaRPr lang="en-US" sz="1129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и культурные тенденции межвоенного времени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Испании: причины и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Испании (1936–1939) стала столкновением республиканцев и националистов под руководством Франко при поддержке Германии и Италии. Конфликт обострил идеологические противоречия Европы.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сопровождалась разрушениями и массовыми жертвами, стала прологом Второй мировой войны. Она служила символом борьбы между демократией, фашизмом и коммунизмом, заинтересовав многие страны мира.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напряженности накануне Второй мировой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 отмечен аншлюсом Австрии Германией в 1938 году и разделом Чехословакии. Эти акты нарушили положения Версальского договора и усилили опасения мирового сообщества.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пакта Молотова-Риббентропа между СССР и Германией в 1939 году стало неожиданным событием, повысившим международную напряжённость и подготовившим почву для нового военного 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мировой войны: причины и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 Германия напала на Польшу, что вызвало объявление войны со стороны Великобритании и Франции. Конфликты между странами и экономические кризисы спровоцировали масштабный военный конфликт.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быстро распространилась по Европе, затронув множество государств. Рост тоталитарных режимов и невыполненные международные обязательства стали причиной глобального противостояния, изменившего ход истории.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межвоенной эпохи для современного общества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стал временем глубоких изменений и испытаний. Его достижения и ошибки сформировали современный мир и напоминают нам о важности мира, демократии и сотрудничества между народами.
</a:t>
            </a:r>
            <a:endParaRPr lang="en-US" sz="1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2026-05-11T03:50:40Z</dcterms:created>
  <dcterms:modified xsi:type="dcterms:W3CDTF">2026-05-11T03:50:40Z</dcterms:modified>
</cp:coreProperties>
</file>