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обзор страны и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страна с богатой культурой, историей и технологическими достижениями.
</a:t>
            </a:r>
            <a:endParaRPr lang="en-US" sz="350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исторический путь Японии
</a:t>
            </a:r>
            <a:endParaRPr lang="en-US" sz="3383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— островное государство в Восточной Азии с населением около 125 миллионов человек. С середины XIX века она преобразовалась из феодального общества в современную индустриальную страну.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климат Японии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ландшафт Японии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страны покрыта горами — около 73%. Люди преимущественно живут в низменностях и прибрежных районах, где легче вести хозяйственную деятельность.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особенности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выражены все четыре сезона с муссонным климатом. Весна и осень — особенно яркие и комфортные периоды года.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расположена на стыке тектонических плит, из-за чего часто случаются землетрясения и тайфуны. Вулканическая активность формирует горячие источники — онсэны.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Японии: численность, структура, города
</a:t>
            </a:r>
            <a:endParaRPr lang="en-US" sz="255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состав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Японцы составляют более 98% населения. Средняя продолжительность жизни превышает 80 лет, что указывает на высокий уровень здравоохранения.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92% людей живут в городах, больших и современных. Токио — крупнейший мегаполис с населением свыше 14 миллионов человек.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занимает межпоколенческая связь в семьях, традиции уважения и поддержки старших остаются сильными.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и управление Японией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— конституционная монархия, где император символизирует единство, но не имеет политической власти.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Исполнительную власть осуществляет премьер-министр и кабинет, принимая решения в соответствии с Конституцией 1947 года.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Двухпалатный парламент (Национальный диет) формирует законы, а правовая система защищает права граждан и обеспечивает стабильность.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Японии: промышленность и инновации
</a:t>
            </a:r>
            <a:endParaRPr lang="en-US" sz="2596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Автомобильная и электронная промышленность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Toyota, Nissan и Honda играют ключевую роль в мировой автомобильной отрасли. Компании Sony и Panasonic — лидеры в электронике и технологиях.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и производство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занимает первое место по числу автоматизированных производств на душу населения, сочетая инновации с промышленностью.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 рынок труда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активно экспортирует автомобили и электронику. Уровень безработицы стабильно низкий — менее 3%, что свидетельствует о стабильной экономике.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рождаемости и рост количества пожилых создают давление на социальные системы страны.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Японии, 2022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вызовы Японии: старение и рождаемость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тенденция к сокращению населения, что потребует адаптации политики в будущем.
</a:t>
            </a:r>
            <a:endParaRPr lang="en-US" sz="12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письменность Японии: кандзи, хирагана, катакана
</a:t>
            </a:r>
            <a:endParaRPr lang="en-US" sz="2281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Кандзи — иероглифы с древним происхождением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письменности со значениями, заимствованная из китайского. В школах дети изучают тысячи символов для грамотного письма.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Хирагана и катакана — японские алфавиты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Хирагана применяют для родных слов, катакана — для иностранных заимствований и новых терминов. Вместе они формируют сложную систему письма.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в языке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выражается через уровни речи и формы обращения, что отражает уважение и социальные отношения в повседневном общении.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традиции и архитектура Японии
</a:t>
            </a:r>
            <a:endParaRPr lang="en-US" sz="2676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искусства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Икэбана — искусство цветочных композиций, а оригами — мастерство бумаги, способны раскрыть эстетику и философию Японии.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Театральное наследие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Кабуки и но — традиционные театральные формы, сочетающие музыку и драму, передающие исторические и культурные сюжеты.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Архитектурное разнообразие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замки и пагоды соседствуют с ультрасовременными небоскребами, отражая гармонию традиций и современности в городах.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Японии: структура и традиции
</a:t>
            </a:r>
            <a:endParaRPr lang="en-US" sz="2938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состоит из начальной (6 лет), средней (3 года) и старшей (3 года) школы с обязательным обучением почти для всех детей.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процесс характеризуется строгостью, четким расписанием и ношением школьной формы, что развивает дисциплину и уважение.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вступительные экзамены — с их результатами связано поступление в престижные учебные заведения.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грамотности и образовательные стандарты позволяют Японии стабильно входить в число передовых стран по знаниям.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и современная культура: кимоно, аниме, чайная церемония
</a:t>
            </a:r>
            <a:endParaRPr lang="en-US" sz="2059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Кимоно — символ японских традиций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Кимоно — традиционная японская одежда, которую надевают на праздники и важные события. Она отличается яркими узорами и сложной конструкцией, отражающей эстетические предпочтения японцев. В ней сочетаются красота, история и искусство изготовления тканей.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 и манга — современное искусство Японии
</a:t>
            </a:r>
            <a:endParaRPr lang="en-US" sz="1338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Аниме — японская анимация, а манга — комиксы, популярные не только в Японии, но и во всём мире. Они рассказывают разнообразные истории — от приключений до фантастики, формируя важную часть современной культуры и идентичности страны.
</a:t>
            </a:r>
            <a:endParaRPr lang="en-US" sz="1145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церемония и каллиграфия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Чайная церемония — особый ритуал приготовления и питья чая, символизирующий уважение и гармонию. Японская каллиграфия (сюдо) — искусство красивого письма, передающее глубину души через аккуратные и выразительные линии.
</a:t>
            </a:r>
            <a:endParaRPr lang="en-US" sz="11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кухня: главные блюда и гастрономические традиции
</a:t>
            </a:r>
            <a:endParaRPr lang="en-US" sz="2105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 и сашими — морская свежесть на тарелке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Суши и сашими представляют собой нарезанные кусочки свежей рыбы и морепродуктов, подаваемые с рисом или отдельно. Это одни из самых знаменитых блюд японской кухни, ценимых за лёгкость и натуральный вкус.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японский завтрак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в Японии состоит из риса, мисо-супа, рыбы и свежих овощей. Такая еда питательна и сбалансирована, помогает сохранить здоровье и бодрость на весь день. Она отражает глубокое уважение к сезонным продуктам.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Гастрономические ритуалы и Michelin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за едой принято говорить «итадакимасу» — благодарность за пищу. Токио славится наибольшим количеством ресторанов с звёздами Michelin, где блюда готовят с исключительным мастерством и вниманием к деталям.
</a:t>
            </a:r>
            <a:endParaRPr lang="en-US" sz="11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технологии и робототехника в Японии
</a:t>
            </a:r>
            <a:endParaRPr lang="en-US" sz="2769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роботы и производство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— лидер по количеству промышленных роботов. Заводы используют сотни тысяч роботов для сборки автомобилей и электроники, что обеспечивает высокое качество и современное производство.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Гуманоидные роботы ASIMO и Pepper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инженеры создали роботов, способных взаимодействовать с людьми. ASIMO умеет ходить и выполнять задачи, а Pepper распознаёт эмоции, помогая в обслуживании и образовании.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 повседневной жизни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японских домах популярны «умные» системы управления освещением и техникой. Также высокие технологии применяются в транспорте и медицине, улучшая безопасность и комфорт граждан.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передвижение: синкансэн, метро и городские системы
</a:t>
            </a:r>
            <a:endParaRPr lang="en-US" sz="2059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Синкансэн — высокоскоростные поезда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Синкансэн развивают скорость до 320 км/ч, связывая крупные города и обеспечивая комфортные поездки. Эти поезда известны своей пунктуальностью и безопасностью, что делает их символом японского транспорта.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 общественный транспорт в городах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мегаполисах развито метро и автобусные сети с удобными электронными проездными картами. Пассажирам доступна информация о маршрутах и расписании, что облегчает передвижение и снижает время в пути.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и безопасность на транспорте
</a:t>
            </a:r>
            <a:endParaRPr lang="en-US" sz="1373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Японцы уделяют большое внимание точности расписания. На станциях и в поездах соблюдаются строгие правила поведения, что поддерживает высокий уровень безопасности и комфорт для пассажиров.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Японский спорт: традиции, успехи и массовость
</a:t>
            </a:r>
            <a:endParaRPr lang="en-US" sz="2709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Сумо — национальная гордость Японии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Сумо — древнейший японский спорт, где борцы соревнуются в силе и технике. Этот вид спорта сопровождается ритуалами и считается важной частью национальной культуры и истории.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виды спорта и олимпийские достижения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успешно развивается в таких видах спорта, как дзюдо, карате, бейсбол и футбол. Страна принимала Олимпийские игры в 1964, 1972, 1998 и 2021 годах, показывая высокий уровень подготовки спортсменов.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Массовость спорта в школах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активно занимаются спортом в клубах и секциях, что способствует здоровому образу жизни и развитию командного духа. Спорт учит дисциплине и укрепляет здоровье с ранних лет.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обычаи современной Японии
</a:t>
            </a:r>
            <a:endParaRPr lang="en-US" sz="3108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Ханами — любование сакурой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японцы собираются под цветущими деревьями сакуры, чтобы наслаждаться красотой природы и общением с семьёй и друзьями. Этот праздник символизирует обновление и краткость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(Шёгатсу) — время семейных традиций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 — самый важный праздник, когда семьи собираются вместе, посещают храмы и готовят особые блюда. Это время для благодарности и надежд на удачу в новом году.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Танабата — звёздная легенда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Танабата отмечается вечером с украшением городов фонариками и бумажными звёздами. Люди пишут желания на бумажках и вешают их на ветки, веря в исполнение мечт.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Экология, чистота и общественный порядок в Японии
</a:t>
            </a:r>
            <a:endParaRPr lang="en-US" sz="2434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в школах как повседневная традиция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японских школах ученики самостоятельно убирают классы каждый день. Это воспитывает ответственность и уважение к окружающей среде с раннего возраста.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 в домашних хозяйствах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семья разделяет отходы на пластик, бумагу, стекло и органические остатки. Такой подход помогает эффективно перерабатывать мусор и заботиться о чистоте городов.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мусорных баков — привычка уносить мусор с собой
</a:t>
            </a:r>
            <a:endParaRPr lang="en-US" sz="1237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улицах и в общественном транспорте почти нет урн, потому что жители привыкли брать свой мусор домой. Это способствует поддержанию необычайной чистоты и порядку в общественных местах.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 Японии: достопримечательности и маршруты
</a:t>
            </a:r>
            <a:endParaRPr lang="en-US" sz="2391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Киото — императорская история и священные храмы
</a:t>
            </a:r>
            <a:endParaRPr lang="en-US" sz="1337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Киото славится более чем 1600 храмами и дворцами, сохранившими культуру и религиозные традиции страны. Это место притягивает тех, кто интересуется историей и архитектурой.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Нара и парк с оленями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 известна своим парком, где свободно гуляют олени, считающиеся священными животными. Туристы любят кормить и фотографировать этих дружелюбных животных в окружении древних святынь.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Фудзи — символ Японии и место паломничества
</a:t>
            </a:r>
            <a:endParaRPr lang="en-US" sz="1297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Фудзи — самая высокая гора Японии, популярная среди туристов и паломников. Восхождение на неё — традиция, связанная с почитанием природы и духовным очищением.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японцы: вклад в мировую культуру и спорт
</a:t>
            </a:r>
            <a:endParaRPr lang="en-US" sz="2321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Хаяо Миядзаки — мастер анимации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Миядзаки создатель множества известных фильмов, включая «Унесённые призраками». Его работы наполнены волшебством, глубокими мыслями и красотой природы, любимы зрителями всех возрастов.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Наоми Осака — чемпионка и символ молодёжи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Осака — теннисистка, прославившая Японию на международной арене. Её победы вдохновляют молодёжь и демонстрируют силу упорства и труда.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Харуки Мураками — великий писатель XX века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Мураками известен своими романами, соединяющими реальность с мистикой. Его произведения переведены на множество языков и читаются по всему миру, влияя на современную литературу.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— гармония традиций и инноваций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страна умело сочетает исторические ценности с современными технологиями, демонстрируя пример развития через образование, уважение к природе и сохранение культуры в эпоху глобализации.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2026-05-10T17:25:21Z</dcterms:created>
  <dcterms:modified xsi:type="dcterms:W3CDTF">2026-05-10T17:25:21Z</dcterms:modified>
</cp:coreProperties>
</file>