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вероятность: как описывают случайные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случайность через опыт и расчёт?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математическому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окружает нас в играх, погоде и спорте. На уроке мы научимся описывать её языком математики: через исходы, события, частоту и вероятность.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нельзя определить точно. Даже если условия одинаковые, итог может оказаться разным, поэтому опыт изучают по возможным исходам.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один конкретный результат случайного опыта. У броска монеты это орёл или решка, у кубика — одно из чисел от 1 до 6.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объединяет один или несколько интересующих результатов. Например, выпадение пятёрки, появление орла или выбор красного шарика — всё это отдельные события.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рассматривают бросок монеты, игрального кубика или выбор предмета из набора. Такие модели помогают увидеть случайность в простой и наглядной форме.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событие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не путать основные понятия и правильно записывать вероятность.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равновозможных моделях вероятность выражают отношением числа благоприятных исходов к общему числу исходов.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обозначения из темы «Частота и вероятность» для 7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относительная частота при увеличении числа бросков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серия испытаний, тем заметнее становится устойчивость результата. На коротких сериях отклонения сильнее, а затем значения постепенно выравниваются.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в больших сериях обычно приближается к теоретической вероятности 0,5.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серии бросков монеты: 10, 20, 50, 100 и 200 испытаний.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431" y="1796650"/>
            <a:ext cx="2248339" cy="1758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931" y="1796650"/>
            <a:ext cx="2248339" cy="17583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исхода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монета удобна тем, что у неё только два исхода: орёл и решка. Оба результата считаются равновозможными, поэтому каждому соответствует вероятность ½. На иллюстрации можно показать монету рядом с краткой записью результата бросков.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серия может удивить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бросить монету немного раз, числа орлов и решек легко окажутся разными. Это не ошибка, а обычное проявление случайности. Небольшая таблица рядом с изображением поможет увидеть, что краткий опыт не обязан дать идеальное равенство.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шансах отдельная серия бросков редко совпадает с теоретическим ожиданием точно. Поэтому в математике сравнивают не только правило, но и реальные результаты. Именно так монета становится наглядной моделью случайного процесса.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простая модель случайности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частоту и относительную частоту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в удобной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орёл выпал 18 раз из 30 бросков, относительная частота равна 18/30 = 0,6. Это же значение можно записать как 60%.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 общее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число появлений события делят на количество всех опытов. Так получают относительную частоту, которая показывает долю успехов в серии.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раз интересующее событие произошло в серии опытов. Это число и называют частотой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доля орлов при разном числе бросков.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испытаний относительная частота становится устойчивее и ближе к 0,5.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серии бросков монеты.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серии бросков монеты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вероятности в простой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задач с равновозможными исходами.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вероятность выпадения чётного числа на честном кубике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исходы равновозможны, вероятность удобно находить по формуле P(A)=m/n. На примере кубика это помогает быстро получать точный ответ без 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темы «Частота и вероятность»: честный игральный кубик.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исходов на игральном кубике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честного кубика каждый исход равноверен. Событие «чётное число» объединяет три исхода: 2, 4 и 6.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исходов имеют одинаковую вероятность 1/6, а для чётного числа получаем 3/6 = 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модель равновозможных исходов; курс алгебры 7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вероятности и проверка ответа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 имеет вероятность 0, а событие с вероятностью 1 называют достоверным. Эти границы помогают сразу оценить разумность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перечислены все возможные исходы, их вероятности в сумме дают 1. Это удобно использовать как быстрый контроль правильности вычислений.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вероятности — 1. Оно означает достоверное событие, которое обязательно произойдёт, если опыт проводится в заданных условиях.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 может быть отрицательной. Если в ответе получилось число меньше 0, значит в подсчёте исходов или в записи дроби допущена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частота и вероятность в жизни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дождя, снега или ветра часто выражают в процентах. Это помогает понять, насколько вероятно событие в ближайшие часы или сутки.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матчей показывает, как часто команда побеждала раньше. По этой частоте делают осторожные выводы о шансах в следующей игре.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исследованиях используют вероятность успеха лечения, а в опросах — долю ответов. Так данные становятся понятнее и удобнее для сравнения.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бросках, жеребьёвке и анкетировании вероятность и частота показывают, насколько равномерно распределяются результаты и как часто выбирают один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в длинной серии опытов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серия, тем заметнее сглаживаются случайные колебания результатов. Это видно уже при сравнении коротких и более длительных серий бросков.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числа испытаний относительная частота всё ближе подходит к 0,5 и становится более устойчивой оценкой вероятности.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серии бросков монеты; иллюстративные расчёты по курсу алгебры 7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задачи на нахождение вероятности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находят число благоприятных исходов, общее число исходов и вероятность в простых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вероятность получается как отношение числа благоприятных исходов к общему числу равновозможных исходов.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модели для задач 7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 зависимые события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в одном опыте не меняет условия следующего, говорят о независимости. Это удобно при повторных бросках, когда состав набора остаётся тем 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отдельных броска монеты или кубика не влияют друг на друга. Результат первого опыта не меняет шансы второго, поэтому вероятности рассматривают отдельно.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возвращения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шарик или карточка не возвращается в набор, состав меняется. Тогда вероятность следующего события зависит от предыдущего результата и требует нового подсчёта.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возвращения: как меняется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коробкой, в которой сначала 3 красных и 2 синих шарика.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вероятность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результат с границами от 0 до 1 и с суммой вероятностей. Если получилось больше 1, значит в вычислениях есть ошибка.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благоприятные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состоит из нескольких результатов, нужно учесть каждый из них. Например, при чётном числе на кубике благоприятны 2, 4 и 6.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все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 знаменателе забывают часть равновозможных исходов или, наоборот, включают лишние варианты. Тогда дробь перестаёт отражать реальную ситуацию.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Частоту иногда принимают за вероятность, хотя частота показывает результат уже проведённых опытов, а вероятность описывает событие заранее. Это разные, хотя и связанные, величины.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учебная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удобных способов начать изучение вероятности — бросать монету и записывать результаты в таблицу. Такой опыт прост, нагляден и позволяет увидеть, как работает относительная частота. На маленьком числе бросков результаты могут заметно отличаться, но сама идея становится понятной сразу.
</a:t>
            </a:r>
            <a:endParaRPr lang="en-US" sz="85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 набор шариков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Игральный кубик и коробка с разноцветными шариками помогают моделировать равновозможные и неравновозможные ситуации. По таблице наблюдений легко сравнить теоретическую вероятность и результат серии опытов. Для наглядности рядом можно показать компьютер, где данные быстро подсчитываются и оформляются.
</a:t>
            </a:r>
            <a:endParaRPr lang="en-US" sz="85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данные не совпадают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относительная частота редко совпадает с теоретической вероятностью в одной короткой серии. Это нормально: случайные колебания неизбежны. Когда число испытаний растёт, таблица наблюдений становится устойчивее, а значение частоты обычно ближе к ожидаемому.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опыты и реальные данные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показывает прошлое, вероятность — возможный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описывает уже проведённые опыты, а вероятность помогает заранее оценить шанс события. Чем длиннее серия испытаний, тем надёжнее становится относительная частота и тем полезнее она для выводов.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2026-05-29T09:54:27Z</dcterms:created>
  <dcterms:modified xsi:type="dcterms:W3CDTF">2026-05-29T09:54:27Z</dcterms:modified>
</cp:coreProperties>
</file>