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раскрывает смысл художественного слова.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перспективы: как часть речи работает в литературном тексте
</a:t>
            </a:r>
            <a:endParaRPr lang="en-US" sz="319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как ключ к чтению текста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важно не только что сказано, но и как это построено: части речи задают ритм, уточняют смысл и помогают увидеть авторскую интонацию.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часть речи в школьном и филологическом смысле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объединяет слова по общему значению, морфологическим признакам и типичной синтаксической роли. Это основа точного языкового анализа.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мы определяем, что слово называет: предмет, признак, действие, состояние или обстоятельство. Такой вопросный подход помогает не смешивать форму и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литературоведении часть речи рассматривается как инструмент организации текста: она влияет на образность, интонацию, темп и смысловые акценты.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речи и их вклад в художественный текст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какую роль каждая часть речи играет в создании смысла и выразительности.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работают не изолированно: одни создают смысловые ядра, другие связывают и уточняют их, формируя авторский стиль.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и литературный анализ текста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«конец перспективы»: грамматическая структура и образ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соединяет завершение и образ будущего, поэтому звучит напряжённо и философски. Оно легко вызывает зрительный образ линии, уходящей к границе и обрывающейся в точке.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«конец» выступает главным, а «перспективы» зависит от него в форме родительного падежа. Такая связь называется управлением и задаёт точную грамматическую модель.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части речи в художественном тексте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отделить грамматические признаки от общего впечатления от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и служебные части речи в структуре фразы
</a:t>
            </a:r>
            <a:endParaRPr lang="en-US" sz="2275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глаголы, прилагательные и наречия несут основное значение. Именно они формируют предметность, движение, признак и оттенок высказывания.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 частицы выражают отношения между словами и частями предложения. Без них текст теряет точную связность и логическую организацию.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«конец перспективы» служебных слов нет, поэтому смысл сосредоточен в двух существительных. Фраза звучит сжато, но очень ёмко.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создают художественный эффект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 отражает типичную роль частей речи в тексте, а не строгую статистику по всем произведениям.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дают существительные и глаголы: они задают тему и движение, а остальные части речи уточняют и связывают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литературного анализа; данные условные,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не только предмет, но и абстрактное понятие. В художественном тексте оно часто становится опорой темы и собирает вокруг себя весь смысловой ряд.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как носитель темы и символа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«конец» может обозначать завершение, предел, итог или границу. В литературе оно легко приобретает символическое значение финала пути, крушения надежд или исторического перелома.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существительное закрепляет рамку высказывания и делает образ устойчивым. Без него словосочетание теряет концептуальную чёткость и становится менее выразительным.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звучит в сильной позиции, оно усиливает подтекст. Читатель воспринимает не только номинацию, но и скрытую оценку, связанную с авторским замыслом.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 двойной оптикой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«Перспектива» может обозначать и пространство, и направление развития, и жизненную возможность. В художественной речи это слово создаёт ощущение открытого горизонта и движения вперёд.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в литературе: пространство, будущее, взгляд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родительный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«перспективы» зависит от слова «конец» и показывает ограничение или утрату будущего. Именно грамматическая связь делает образ особенно выразительным и тревожным.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«конец» рассматривается как существительное с устойчивыми морфологическими признаками и широкими синтаксическими возможностями.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не только предмет, но и абстрактный итог, поэтому в тексте легко получает философское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морфологический разбор существительного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слова «конец»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распределяют функции в предложении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самостоятельные части речи несут основной смысл, а служебные обеспечивают связи между его элементами.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фразе важны и смысловые носители, и связующие элементы: вместе они формируют темп, логику и выразительность.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частей речи в школьной грамматике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00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слова и литературный контекст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как 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край предмета, завершение действия или финальную границу события. В художественном тексте это значение часто связано с мотивом итога и исчерпанности.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как часть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«конец» может означать финал произведения, развязку или последнюю смысловую точку. Контекст помогает понять, где речь идёт о композиции, а где — о жизненной ситуации.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как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«Перспектива» в тексте может быть пространственной, художественной или жизненной. Одно слово соединяет образ дальнего взгляда и ожидание будущего, расширяя смысловой план фразы.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через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сочетаются, возникает скрытое напряжение между завершением и возможностью продолжения. Именно это делает выражение ёмким и интерпретационно насыщенным.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смыслу в анализе художественного текста
</a:t>
            </a:r>
            <a:endParaRPr lang="en-US" sz="265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показывает, как грамматические признаки помогают раскрыть художественный эффект слова в контексте.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судить о слове только по смыслу. В художественном тексте это особенно опасно: образ может быть ярким, но грамматическая форма при этом указывать на совсем другую роль.
</a:t>
            </a:r>
            <a:endParaRPr lang="en-US" sz="137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падежную форму с частью речи. Например, родительный падеж существительного иногда принимают за отдельную категорию, хотя это лишь форма слова, а не новый разряд.
</a:t>
            </a:r>
            <a:endParaRPr lang="en-US" sz="1377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учитывать синтаксическую функцию. Без неё легко неверно понять, кто является главным словом, как строится связь и какой акцент автор делает в фразе.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части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и художественная выразительность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делают текст более предметным и концентрируют внимание на ключевых образах, поэтому они часто становятся опорой символов, тем и заглавий в прозе и поэзии.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прилагательные и наречия меняют интонацию фразы: первые добавляют движение, вторые — оценку, третьи — оттенок действия; именно так грамматика формирует стиль автора.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поле слов «конец» и «перспектива»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только различие значений, но и их внутреннюю противоположность, важную для художественного 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«Конец» тяготеет к пределу, а «перспектива» — к открытости; вместе они создают конфликт финальности и будущего.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Семантическое сопоставление по данным толковых словарей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1721" y="1676050"/>
            <a:ext cx="3845858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морфологический разбор словосочетания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два существительных соединяются по модели управления и образуют смысловую конструкцию с оттенком завершения и утраты.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 не нейтральна: она усиливает философский оттенок выражения и делает образ более напряжённым.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синтаксический и морфологический разбор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уроках литературы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читать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частей речи помогает замечать, какие слова несут основную смысловую нагрузку, где автор выделяет образ, а где строит скрытое противопоставление или подтекст.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 писать сочинение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грамматическую функцию слова, ему легче формулировать аргументы, объяснять художественный эффект и избегать общих, расплывчатых выводов в работе.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 экзамену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Филологическая точность особенно важна в 11 классе: она помогает уверенно анализировать лирику и прозу, не смешивая наблюдение за смыслом с неверным грамматическим выводом.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открывает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не просто классифицирует слово, а показывает, как оно работает в тексте и какой смысл создаёт. В словосочетании «конец перспективы» грамматика становится ключом к образу, подтексту и авторской мысли.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2026-05-20T02:33:09Z</dcterms:created>
  <dcterms:modified xsi:type="dcterms:W3CDTF">2026-05-20T02:33:09Z</dcterms:modified>
</cp:coreProperties>
</file>