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период, когда Цезарь преобразил Рим и стал диктатором.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Гая Юлия Цезаря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 веку до н. э. римляне столкнулись с войнами, социальным конфликтом и политическим кризисом. Цезарь стал видным военачальником и защитником простых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обстановка в Римской республике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Гая Юлия Цезаря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родился в древнем патрицианском семействе, получив классическое воспитание. Молодость провёл в военной службе, развитии ораторских и стратегических навыков.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гений и писатель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отличился в войнах в Галлии, где продемонстрировал талант полководца. Также написал подробные описания своих походов, которые стали историческими источниками.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поддержке армии и народа Цезарь быстро поднимался по карьерной лестнице, став известным политиком и влиятельным деятелем Республики.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социальное неравенство подрывали стабильность Рима и создавали потребность в сильном лидере.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пользовался широкой поддержкой армии после Галльских войн и доверием народа, что дало ему политическое преимущество.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слабость власти способствовали его решению взять власть в свои руки для реформ и упорядочивания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Цезарь стал диктатором?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сопровождался политическим и военным противостоянием с конкурентами за власть.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Рубикона стал точкой невозврата, открыв путь к централизованной власти Цезаря.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Римской республики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становления диктатуры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Диктатор назначался сенатом на ограниченный срок в целях преодоления кризисов и угроз национальной безопасности.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полномочия диктатора были временными и ограниченными сроком — около шести месяцев.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нарушил традиции, установив пожизненную диктатуру с почти неограниченной властью.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власть стала символом перехода от республиканского правления к единоличной власти в Риме.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Диктатор в Риме: кто это?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Цезаря охватили землю, налоги, гражданство и продовольствие, улучшая жизнь римлян.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способствовали социальной стабилизации и поддержке армии и народа.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исторические документы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диктатора Цезаря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армии и поддержка солдат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дисциплина и награды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поддерживал строгую дисциплину и поощрял храбрость, оказывая материальную и моральную поддержку воинам.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наделы ветеранам
</a:t>
            </a:r>
            <a:pPr algn="l" indent="0" marL="0">
              <a:lnSpc>
                <a:spcPct val="130039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службы солдаты получали земельные участки, что укрепляло их лояльность и обеспечивало материальную независимость.
</a:t>
            </a:r>
            <a:endParaRPr lang="en-US" sz="1256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 преданность армии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меры сохранили верность войск Цезарю, препятствуя возможным мятежам и усиливая командование.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налогообложения упрощали сбор налогов и улучшали финансовое положение государства.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строительные проекты оживляли экономику и создавали рабочие места в Риме и провинциях.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снижал задолженности бедных, облегчая им финансовое бремя и уменьшая социальное напряжение.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шагом стало обеспечение населения дешевым хлебом для предотвращения голода и недовольства.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жизнь народа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новой системы календаря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календарь ввёл год с 365 днями и високосный год каждые четыре года, значительно улучшив точность и управляемость временем.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старого календаря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реформы календарь Рима был неточным и сбивался с астрономических циклов. Это мешало точному планированию праздников и сельскохозяйственных работ.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юлианского календаря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значительно расширил состав сената, увеличив количество его членов с примерно 600 до 900, что обеспечило место для новых союзников и влиятельных военных руководителей.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 его изменения при Цезаре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сенаторы были верными сторонниками Цезаря, что позволило укрепить его контроль над законодательным органом и снизить влияние традиционной аристократии.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сената постепенно ослабевала, поскольку Цезарь всё чаще принимал ключевые решения без согласования, концентрируя управление в собственных руках.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недовольства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Аристократы серьезно обеспокоились растущей властью Цезаря, опасаясь утраты традиционных прав и влияния, что породило общественное напряжение в политической среде.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оппозиции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сенаторов Брута и Кассия сформировалась группа заговорщиков, решивших противостоять диктатуре ради сохранения республиканских устоев и свободы граждан.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слухов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распространились слухи о возможных заговорщиках, что усилило взаимное недоверие и подготовило общество к ключевым драматическим событиям.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и рост недовольства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был смертельно ранен 23 ударами ножа, что стало шокирующим событием для римского общества и ознаменовало конец его диктатуры.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марта 44 года до н. э. в здании сената группа заговорщиков, насчитывающая около 60 человек, напала на Цезаря во время заседания. Руководили заговором сенаторы Брут и Кассий.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Цезаря: заговор в сенате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 гибели Цезаря вызвала в Риме глубокий шок и начальные волнения среди горожан, которые не сразу понимали последствия этого события.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населения поддержала заговорщиков, надеясь на восстановление традиционной республики и конец авторитарного правления.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группы требовали справедливой мести и сохранения наследия Цезаря, что приводило к столкновениям и усилению политической нестабильности.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на смерть диктатора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94650" y="119833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 год до н. э.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Цезаря в Риме вспыхнула серия гражданских войн между проримскими силами и заговорщиками, дестабилизировавшая политическую систему.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12500" y="195917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 год до н. э.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Второй триумвират из Октавиана, Марка Антония и Лепида, что приводит к противостоянию с убийцами Цезаря.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994650" y="27644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 год до н. э.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Филиппах завершилась победой триумвиров, а главные заговорщики, включая Брута, покончили с собой или были убиты.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500" y="3536200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империи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последующих конфликтов власть постепенно сосредоточилась в руках Октавиана, который стал первым римским императором, положив начало эпохе империи.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3356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гибели Цезаря для Рима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80296"/>
            <a:ext cx="4094100" cy="17881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краткосрочные и долгосрочные последствия правления Цезаря для политической и социальной структуры Рима.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Цезаря обеспечили временное спокойствие, но заложили основы для перехода к императорской власти.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эпохи Цезаря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 отдалённые итоги диктатуры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Цезаря в культуре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Шекспира «Юлий Цезарь»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известных произведений, показывающее борьбу за власть и предательство. В пьесе Цезарь предстает символом могущества и трагической судьбы лидера.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фильмы о Цезаре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Киноленты рассказывают о его жизни, завоеваниях и трагическом конце, помогая зрителям лучше понять масштабы его влияния на историю.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«перейти Рубикон»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восходящая к решающему шагу Цезаря, стала метафорой необратимого решения и широко используется в разных языках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отмечают, что реформы Цезаря существенно улучшили жизнь многих граждан, особенно бедняков и ветеранов армии, укрепив социальную стабильность.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тем, его правление разрушило традиционные римские институты, ограничив возможности народа участвовать в управлении и ослабив республиканские механизмы.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Цезаря считается переходным этапом, открывшим путь к Империи, что изменило политический ландшафт Рима надолго.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историков: плюсы и минусы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 лет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астрономические исследования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календарь оставался основой хронологии в Европе почти полторы тысячи лет после введения Цезаря.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календарь стал одним из самых значимых практических достижений, оказывавших влияние на повседневную жизнь и организацию времени в Европе.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преобразовал Рим, заложив основы империи и показав, как лидеру можно проводить масштабные реформы, влияющие на многие поколения после него.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Цезаря — поворотный момент в истории Рима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2026-05-10T09:55:20Z</dcterms:created>
  <dcterms:modified xsi:type="dcterms:W3CDTF">2026-05-10T09:55:20Z</dcterms:modified>
</cp:coreProperties>
</file>