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марш: как музыка меняет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петь, кружиться и шагать.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рождаются музыкальные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марш подсказывают музыке её настроение и движение. Их черты слышны не только в названиях жанров, но и в пьесах без слов, где композитор соединяет разные оттенки.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песенность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— это мягкая, напевная мелодия, которая звучит так, будто её хочется подпеть. Звуки в ней соединяются плавно, без резких скачков.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часто напоминает добрую песню: в ней слышны спокойные фразы, тёплое настроение и немного мечтательности. Она словно улыбается слушателю.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помогает музыке звучать ласково и выразительно. Даже без слов она может передавать нежность, заботу и тихую радость.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инструментальной музыке песенность слышна даже без текста: мелодия всё равно поёт. Особенно это заметно в лирических пьесах, где музыка тянется длинной, ровной линией.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характер встречается у П. И. Чайковского, М. И. Глинки и Д. Б. Кабалевского. Удобно представить его как добрую песенку, которую исполняют не голосом, а инструментами.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в музыке без слов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 — это музыка, в которой ясно чувствуется движение. Ритм в ней упругий, а мелодия как будто сама делает шаги, повороты и прыжки.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такая музыка звучит легко и весело. Её удобно слушать так, будто ноги уже готовы пуститься в пляс, а плечи — чуть-чуть покачиваться в такт.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 делает музыку живой и подвижной. Она помогает услышать, как мелодия не стоит на месте, а всё время двигается вперёд.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танцевальность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и кружение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вальсе чаще всего слышится плавное кружение и мягкий поворот. Музыка будто легко скользит по кругу и приглашает к спокойному танцу.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Полька, мазурка и народный танец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польке заметны лёгкие прыжки и бодрый темп, а в мазурке — уверенный, гордый шаг. В таких танцах ритм особенно ярок, поэтому их легко узнать на слух.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 в разных танцах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 — это собранный и уверенный характер музыки. Она звучит так, словно отряд идёт ровным строем или начинается торжественное шествие.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музыке легко услышать чёткий пульс. Он помогает шагать вместе, не сбиваясь, и чувствовать общий ритм движения.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 часто звучит бодро и смело. Музыка как будто подбадривает: «Вперёд, дружно и прямо!»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неё важны сильная доля, ровный темп и твёрдая интонация. Всё вместе создаёт ощущение порядка, силы и хорошего настроя.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маршевость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марш, легко представить стройный парад или торжественный выход. Барабан подчёркивает шаг, а музыка держится ровно и собранно. От такого звучания хочется выпрямиться и идти дружно, как настоящая команда.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 нужна не только на военном смотре. Она украшает праздничные шествия, школьные выходы и весёлые походы. Музыка помогает всем двигаться вместе, поэтому в ней слышны уверенность, бодрость и ясный ритм.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марш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марши звучат особенно просто и понятно. В них легко представить флажок, ровную дорожку и шаг в ногу. Такая музыка не пугает, а словно собирает ребят в дружный, весёлый отряд.
</a:t>
            </a:r>
            <a:endParaRPr lang="en-US" sz="101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 в музыке и в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жанр — много музыкальных признаков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встречается в разных пьесах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произведение не называется танцем, в нём может чувствоваться движение, лёгкий шаг или круг. Тогда музыка словно сама просится в пляс.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может быть не только песней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песенной мелодии иногда слышится танцевальный ритм или спокойная маршевость. Музыка становится богаче, когда в ней соединяются разные черты.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прячется в других жанрах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уверенный шаг могут появиться в песне или пьесе без слов. Благодаря этому музыка звучит собранно, бодро и очень 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услышать песенность, танцевальность и маршевость в музыке.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презентации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мелодию, ритм и темп. Потом замечаем, что музыка поёт, кружится или шагает.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повторяет похожие обороты, словно делает круг, прыжок или лёгкий поворот. От этого музыка кажется живой и подвижной.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появляется желание танцевать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может быть весёлым, лёгким или стремительным, но главное — музыка зовёт в движение. Она как будто говорит: «Пора танцевать!»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слышен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будто начинает притопывать в такт. Ритм становится чётким, и хочется шагать вместе с ним, даже если сидишь на месте.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танцевальность на слух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маршевость на слух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 легко услышать, если музыка звучит ровно и уверенно. В ней ясно чувствуется шаг, а каждая сильная доля помогает двигаться вперёд, не сбиваясь.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такая музыка идёт в среднем или бодром темпе. Она не суетится, а держит строй, будто дружный отряд, который шагает вместе и смотрит только вперёд.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марша обычно твёрдая и собранная. Даже если музыка праздничная или детская, она всё равно сохраняет чувство порядка, силы и бодрого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в произведениях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соединить несколько признаков сразу. Например, в песне вдруг появляется танцевальный ритм, и мелодия начинает не только петься, но и слегка кружиться. Это делает музыку интереснее.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наоборот: в марше слышится напевная мелодия, а в пьесе без слов — уверенный шаг. Поэтому важно слушать не только название, но и сам характер звучания.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характер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 порядку услышать, как музыка движется и к какому характеру она ближе.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950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Песенность, танцевальность и маршевость в детской музыке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пьесах она делает музыку подвижной и весёлой. Хочется подпрыгнуть, покружиться или хотя бы тихонько постучать носком в такт.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она помогает музыке звучать мягко и тепло. Такая мелодия легко запоминается, словно сама просится на добрую детскую песенку.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маршах она придаёт уверенность и бодрость. Музыка звучит собранно, и шагать под неё особенно легко и дружно.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Песенность, танцевальность и маршевость помогают быстро понять характер музыки, даже если в ней нет слов. Они словно три подсказки для внимательного слушателя.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признакам музыка становится ярче и понятнее. Она не просто звучит, а рассказывает о настроении, движении и образе так, что это легко почувствовать.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музыкальные признаки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музыкальных характеров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мягко и напевно, будто поёт сама. В ней много плавности, спокойствия и тёплого, доброго настроения.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слышны лёгкость и ритм. Музыка словно кружится, подпрыгивает или делает изящные шаги, приглашая двигаться вместе с ней.
</a:t>
            </a:r>
            <a:endParaRPr lang="en-US" sz="115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чёткой и собранной. Она шагает уверенно, держит ровный пульс и звучит бодро, как дружный поход.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двигаться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слышится песенность, хочется не только слушать, но и тихо напевать. Движение здесь мягкое, как будто музыка сама ведёт голос вперёд.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Танцевальность сразу зовёт к шагу, повороту или прыжку. Тело начинает откликаться на ритм, и музыка становится почти видимой.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Маршевость помогает выпрямиться, собраться и идти в ногу. Под такую музыку хочется шагать дружно и уверенно, будто в весёлом походе.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вместе с музыкой, её характер запоминается лучше. Ритм, темп и настроение быстрее становятся понятными и близкими.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характер может сочетаться с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может иметь танцевальный ритм, а марш — напевную мелодию. Тогда музыка становится богаче, и в ней слышны сразу несколько ярких черт.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слушателю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такие перемены, слушать становится интереснее. Музыка словно показывает, что умеет и петь, и кружиться, и шагать.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меняться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Песенность, танцевальность и маршевость помогают услышать музыку внимательнее. Они показывают её движение, настроение и образ, а значит, делают любое произведение живым и 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2026-05-24T20:51:57Z</dcterms:created>
  <dcterms:modified xsi:type="dcterms:W3CDTF">2026-05-24T20:51:57Z</dcterms:modified>
</cp:coreProperties>
</file>