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12. Приём деления на круглые десятки
</a:t>
            </a:r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 десятками — быстро и без лишних хлопот!
</a:t>
            </a:r>
            <a:endParaRPr lang="en-US" sz="3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помогает быстрее считать в пределах 100. Он опирается на разряд десятков, таблицу умножения и деление на 10. Особенно легко работать с примерами без остатка.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7031" y="1533950"/>
            <a:ext cx="16743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506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 нулём в конце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десятки легко узнать: у них после цифры десятков всегда стоит ноль. Это 10, 20, 30, 40 и другие похожие числа.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легко сравнивать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видно как набор десятков, проще складывать, вычитать и делить. Рука сама тянется к правильному ответу, как к конфете.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 из десятков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такой десяток равен 10 единицам. Значит, 30 — это 3 десятка, а 80 — уже 8 десятков. Считать так намного удобнее.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круглыми десятками
</a:t>
            </a:r>
            <a:endParaRPr lang="en-US" sz="3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число в десятках и единицах
</a:t>
            </a:r>
            <a:endParaRPr lang="en-US" sz="3078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и пучки помогают увидеть десятки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число на пучки по 10 палочек, сразу видно, сколько в нём десятков. Например, 40 — это 4 пучка по 10, а 60 — 6 пучков. Так запись становится наглядной и понятной даже без длинных объяснений.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и кубики считают группами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объяснения удобно взять монеты по 10 штук или кубики, собранные в одинаковые группы. Тогда видно, что в круглых десятках нет лишних единиц: только десятки и ноль в конце. Это помогает не путать число с отдельными предметами.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быстро убрать один ноль в примерах вроде 30 : 10 и 90 : 10.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 образуют один десяток, поэтому при делении на него ответ становится короче.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делить на 20, 30 и 40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сколько десятков в делимом. В числе 60 — шесть десятков, в 80 — восемь. Так легче понять, с чем работать дальше.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найди, сколько десятков в делителе. В 20 — два десятка, в 40 — четыре. Теперь можно делить не сами числа, а их десятки.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Осталось разделить десятки: 6 : 2 = 3, 8 : 4 = 2, 9 : 3 = 3. Получается число групп, а не отдельных единиц.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деления на круглые десятки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быстро перейти от числа к ответу и не запутаться в десятках.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способ работает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Переходим к десяткам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60 предметов разделить на 20, нужно разделить 6 десятков на 2 десятка. Получается обычное деление, только в десятках.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дробим по одному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считаешь каждую единицу отдельно, легко запутаться. Удобнее думать коробками, а не отдельными игрушками. Математика любит порядок.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на круглые десятки мы смотрим не на отдельные единицы, а на равные группы по 10. Так считать намного быстрее.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919" y="32848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54119" y="3284875"/>
            <a:ext cx="234413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без остатка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: 10 = 2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всё просто: два десятка по 10 дают два раза по одному десятку. Такой пример хорошо подходит для первого устного счёта.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: 20 = 2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40 — четыре десятка, а в 20 — два. Делим 4 на 2 и получаем 2. Ответ получается сразу, без лишних шагов.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 : 30 = 3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делимом 9 десятков, в делителе 3 десятка. 9 : 3 = 3, значит число делится поровну и без остатка.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 : 40 = 2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8 десятков делят на 4 десятка. После деления остаётся 2 группы. Удобно проверять себя по таблице умножения.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таблицей умножения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деление можно проверить умножением. Если 3 × 20 = 60, значит 60 : 20 = 3. Таблица умножения сразу подсказывает верный ответ.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работает пример 4 × 10 = 40. Раз произведение равно 40, то и 40 : 10 = 4. Проверка занимает всего несколько секунд.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очень удобно на уроке: сначала считаем, потом сверяем. Деление и умножение помогают друг другу, как хорошие товарищи по парте.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10 и деление на другие круглые десятки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делим на 20, 30, 40 и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делитель — 20, 30, 40 или другой круглый десяток, смотрят не на нули, а на количество десятков. Тогда 60 : 30 = 2, а 80 : 20 = 4.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делим на 10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на 10 действует простое правило: нужно убрать один ноль и назвать число десятков. Например, 70 : 10 = 7, а 50 : 10 = 5. Это самый короткий путь.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только на нули и забывать про десятки. Из-за этого можно получить смешной, но неверный ответ, например решить, будто 60 : 20 = 30.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деление на 10 с делением на 20 или 30. Для этих случаев правило разное: сначала нужно понять, сколько десятков в каждом числе.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единицы по одной, когда числа уже состоят только из десятков. Так вычисления становятся длиннее и труднее, хотя задача решается гораздо быстрее.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проверять ответ умножением. Если 3 × 20 = 60, значит, 60 : 20 действительно равно 3. Проверка быстро ловит ошибку.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деление умножением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убедиться, что частное найдено верно, если пример составлен из круглых десятков.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 устного счёта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82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примеров на 10: 70 : 10 и 100 : 10. Здесь ответ видно почти сразу, поэтому легче включиться в работу и не теряться.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375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с простого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27350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берём примеры 50 : 50, 60 : 30 и 80 : 20. Они учат быстро находить число десятков и делить их без лишних шагов.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7338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круглым десяткам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35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решаем цепочку коротких примеров подряд. Так школьник тренирует внимание, устный счёт и уверенность: десятки уже не пугают, а дружат.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35363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скорости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в жизни вокруг нас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для гостей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30 конфет. Их нужно поровну раздать 3 детям или разложить в 6 маленьких пакетиков по 5 штук. В таких задачах удобно считать не по одной конфете, а целыми группами.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по коробкам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40 карандашей. Она может разложить их по 4 коробкам, если в каждой будет по 10 штук, или по 2 коробкам по 20. Деление помогает сразу понять, сколько получится одинаковых наборов.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06994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группы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раздаче предметов по коробкам, пакетам или наборам удобно сразу считать десятки. Так легче понять, сколько одинаковых групп получится без долгого пересчёта.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разрядами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особенно помогает, когда ребёнок уже понимает, где в числе десятки, а где единицы. Тогда деление становится понятным, как собранный конструктор.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устный счёт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пределах 100 этот приём экономит время и силы. Нужно лишь заметить круглые десятки и вспомнить, как они делятся между собой.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приём особенно полезен
</a:t>
            </a:r>
            <a:endParaRPr lang="en-US" sz="3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решения примеров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не перепутать единицы и десятки и спокойно проверить ответ.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: 10 = 1. Это самый короткий пример: один десяток делят на один десяток, и получается одна группа. Всё честно и без фокусов.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: 10 = 4. В 40 четыре десятка, а при делении на 10 ответом становится число десятков. Здесь сразу видно правильный результат.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с ответами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: 20 = 3, потому что 6 десятков делят на 2 десятка. Получается три одинаковые группы, как три аккуратные стопки тетрадей.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: 50 = 2 и 80 : 40 = 2. В обоих случаях делимое состоит из двух таких же половинок, поэтому ответ получается очень быстро.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десятки легко узнать: в их записи всегда есть ноль в конце. Это знак, что перед нами не обычное число, а число с десятками.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на 10 число как будто «худеет» на один ноль. А при делении на 20, 30, 40 и другие круглые десятки нужно делить именно десятки.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всегда полезно проверить умножением. Если произведение совпало с делимым, значит, пример решён верно, и можно спокойно улыбнуться.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помогают считать быстрее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увидели, что круглые десятки можно делить быстро и без лишних шагов. Если помнить про десятки, таблицу умножения и проверку, ответ находится уверенно и почти сам собой.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2026-05-24T11:00:00Z</dcterms:created>
  <dcterms:modified xsi:type="dcterms:W3CDTF">2026-05-24T11:00:00Z</dcterms:modified>
</cp:coreProperties>
</file>