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паразитических грибов: головневые, спорыньевые и другие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угрожают урожаям и природе, вызывая болезни растений.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паразитических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известны с древних времен, их описывали еще в XVI веке. Их изучение помогло понять, как грибы заражают растения, и разработать эффективные методы защиты урожая.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паразитизм у грибов?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это способ питания грибов за счёт живых организмов. Грибы внедряются в ткани хозяина и вызывают болезни, ослабляя или убивая растение.
</a:t>
            </a:r>
            <a:endParaRPr lang="en-US" sz="105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мицелия и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гриба проникает в ткани растения, меняя структуру органов. Это приводит к снижению здоровья и гибели растения, как при заражении головней и спорыньей.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паразитических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Спорынья заражает рожь, заменяя зерно токсичными склероциями. Головня паразитирует на злаках, разрушая зерна и снижая урожай.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у грибов: признаки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головневых грибов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основной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Головневые грибы состоят из мицелия и спорообразующих масс, чаще черного цвета. Они паразитируют внутри зерен, развиваясь преимущественно в период цветения растений.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роды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— роды Ustilago и Tilletia. Они поражают зерновые культуры, вызывая значительные повреждения и снижая урожайность.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Головневые грибы распространены в умеренных и субтропических широтах, особенно там, где выращивают злаки, такие как пшеница, ячмень, кукуруза и сорго.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воздуха и плотные посевы создают благоприятные условия, способствующие массовому развитию грибов и высоким потерям урожая.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хозяева головневых грибов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057" y="1835776"/>
            <a:ext cx="483124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головневых грибов и их симптомы поражения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головневых грибов, их растительные хозяева и характерные признаки заражения.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Головневые грибы вызывают заметные повреждения злаков, уменьшая урожай и качество зерна.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справочники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цветков и развитие склероция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Спорынья заменяет зерна рожи и пшеницы твердыми темно-фиолетовыми склероциями, где формируются споры. Этот процесс начинается с заражения цветков во время цветения.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 и весеннее прорастание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Склероции зимуют в почве. Весной они прорастают, образуя маленькие грибы, которые разбрасывают споры для новых заражений культур в следующем сезоне.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спорыньи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динамика отравлений спорыньей в Европе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заболеваний совпадают с периодами голода, когда население потребляло заражённое зерно. Это усиливало распространение болезни.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эрготизма существенно влияли на здоровье населения и демографию, связываясь с экономическими кризисами.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медицинские отчёты и исследования
</a:t>
            </a:r>
            <a:endParaRPr lang="en-US" sz="9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токсины спорыньи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Спорынья выделяет мощные алкалоиды, такие как эрготамин и лизергиновая кислота, которые проникают в организм человека с заражённой пищей.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вызывают сильные боли, судороги и галлюцинации, нарушая работу нервной системы и сосудов — основные симптомы эрготизма.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тяжелых случаях токсины приводят к гангрене конечностей, из-за нарушения кровообращения, что часто становится причиной смерти больных.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ржавчину на растениях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и стеблях заражённых злаков появляются ярко-оранжевые или бурые пустулы, наполненные спорами, что характерно для ржавчинных грибов рода Puccinia.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ржавчины на продуктивность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Инфицированные растения теряют влагу, снижается фотосинтез. Это приводит к уменьшению массы и ухудшению качества урожая, особенно у пшеницы и других злаков.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Ржавчинные грибы: симптомы и ущерб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рода Aspergillus и Penicillium поражают сырье и продукты, включая зерно, овощи и фрукты, вызывая их быстрое порчу и снижение качества.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грибы-паразиты и их опасность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плесневые виды выделяют микотоксины — вещества, опасные для человека и животных, способные вызывать острые и хронические отравления при попадании в пищу.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распространение плесени усиливается при повышенной влажности и температуре, особенно при несоблюдении норм хранения урожая и продукции.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условий хранения и своевременная обработка предотвращают рост плесневых грибов, сохраняя безопасность и качество продуктов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938" y="1835776"/>
            <a:ext cx="3438645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вреда от паразитических грибов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объекты поражения, последствия и методы борьбы с головневыми, спорыньевыми и ржавчинными грибами.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эффективного контроля грибных заболеваний требуется комплексный подход с использованием агротехники и химических средств.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фитопатологии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головневого гриба Ustilago maydis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заражения хозяина в жизненном цикле грибка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Агротехнические методы защиты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Введение севооборотов и глубокая вспашка почвы снижают концентрацию спор грибов, прерывая их жизненный цикл и уменьшая зараженность культур.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Посев устойчивых сортов и правильное регулирование сроков посадки создают неблагоприятные условия для развития патогенов, снижая риск эпидемий грибных заболеваний.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фунгицидов при протравливании семян эффективно препятствует заражению головней и ржавчиной, обеспечивая защиту на ранних этапах развития растений.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Опрыскивание посевов во время вегетации контролирует спорыньевые грибы, но требует строгого соблюдения дозировок для предотвращения негативных последствий для экологии и здоровья.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защита растений от грибных болезней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ограничивают рост отдельных видов растений, поддерживая баланс в экосистемах и предотвращая вытеснение других видов.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разложении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способствуют разложению органических остатков, возвращая питательные вещества в почву и улучшая её плодородие.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Стимулирование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грибов стимулирует эволюционные процессы у растений, повышая их устойчивость и приспособляемость к окружающей среде.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паразитических грибов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и человек: риски и польза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приводят к значительным потерям урожая, что угрожает продовольственной безопасности и вызывает экономические убытки для фермеров и стран.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 науке и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спорыньи помогли создать важные лекарства, такие как средства для стимуляции родов. Плесневые грибы используются в производстве антибиотиков и биопрепаратов.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потерь урожая в России от грибных болезней (2015–2023)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потери наблюдались в 2020 году, что связано с неблагоприятными погодными условиями и ухудшением профилактики.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потерь урожая указывает на необходимость улучшения методов защиты и адаптации к климатическим изменениям.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Россельхозцентр, отчет 2024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масштабных генетических исследований устойчивости растений к грибным инфекциям с использованием современных молекулярных методов.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биологических препаратов, направленных на борьбу с патогенами без вреда для окружающей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по мониторингу новых штаммов грибов и выявлению зон высокой опасности для сельского хозяйства.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биотехнологических сортов с повышенной устойчивостью к грибным заболеваниям, применяемых в различных регионах России.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паразитических грибов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паразитических грибов для будущего сельского хозяйства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биологии и контроля паразитических грибов критично для повышения урожайности, сохранения здоровья и устойчивого развития агросистем в современных условиях.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2026-05-07T14:53:18Z</dcterms:created>
  <dcterms:modified xsi:type="dcterms:W3CDTF">2026-05-07T14:53:18Z</dcterms:modified>
</cp:coreProperties>
</file>