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Традиции, праздники и фестивали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традиции, праздники и фестивали объединяют людей.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разбираться в теме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часто встречаются в семье, школе и городе. Понимая их сходство и различия, легче узнавать культуру, сравнивать примеры и уважительно относиться к чужим обычаям.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понятия: в чём разница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Фестиваль — это большое событие с программой, сценами, выступлениями и разными активностями. Он длится один или несколько дней и объединяет многих участников вокруг одной темы.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640159" y="2981090"/>
            <a:ext cx="16263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связан с особой датой, событием или важной памятью. В этот день люди поздравляют друг друга, собираются вместе, украшают пространство и создают праздничное настроение.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 — это привычный способ делать что-то снова и снова. Она передаётся от старших к младшим и помогает людям сохранять память, правила и привычный уклад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69"/>
            <a:ext cx="4213800" cy="1580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в повседневной жизни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84512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связь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 создают ощущение близости: общий ужин, поздравления, фотографии и маленькие ритуалы перед важными датами помогают членам семьи чувствовать поддержку и внимание друг к другу.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40518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традиции делают жизнь понятной и дружелюбной: линейки, тематические дни, праздники и общие мероприятия помогают ученикам чувствовать себя частью коллектива.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257823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привычка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привычки делают день спокойнее и теплее. Даже простая традиция, если она повторяется регулярно, становится для людей знаком заботы и стабильности.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4694" y="2421339"/>
            <a:ext cx="4348207" cy="22208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72000" y="307325"/>
            <a:ext cx="4207702" cy="19570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бывают праздники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284068" y="356983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веры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праздники связаны с верой и обрядами. У них есть свои символы, блюда, молитвы и правила поведения, которые люди соблюдают с уважением.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28179" y="3569838"/>
            <a:ext cx="1572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праздники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праздники важны для всей страны. Новый год, День Победы и другие общие даты обычно сопровождаются концертами, украшениями, флагами и поздравлениями.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284068" y="112896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даты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праздники объединяют родственников. Это может быть общий ужин, годовщина, встреча нескольких поколений или особый день, который отмечают по семейному обычаю.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09372" y="1128968"/>
            <a:ext cx="16113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события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праздники связаны с конкретным человеком. День рождения, именины или другой важный для семьи день отмечают дома, в кругу близких, с поздравлениями и подарками.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9026" y="2057985"/>
            <a:ext cx="445422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31078" y="2057985"/>
            <a:ext cx="381790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53763" y="2105694"/>
            <a:ext cx="517045" cy="413636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35891" y="2057985"/>
            <a:ext cx="381790" cy="50905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событие фестивалем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2107305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фестиваля есть программа, в которой события идут одно за другим. Это могут быть концерты, показы, встречи, игры или мастер-классы, запланированные на разные часы.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8451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тема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Фестиваль объединяет людей вокруг одной темы — музыки, кино, еды, книг или искусства. Тема помогает собрать участников с общими интересами и сделать событие запоминающимся.
</a:t>
            </a:r>
            <a:endParaRPr lang="en-US" sz="1178" dirty="0"/>
          </a:p>
        </p:txBody>
      </p:sp>
      <p:sp>
        <p:nvSpPr>
          <p:cNvPr id="17" name="Text 4"/>
          <p:cNvSpPr txBox="1"/>
          <p:nvPr/>
        </p:nvSpPr>
        <p:spPr>
          <a:xfrm>
            <a:off x="380754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Площадки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Фестивали проходят на разных площадках: в парке, на площади, в зале или на нескольких улицах. Разные места позволяют показать больше активностей и принять больше гостей.
</a:t>
            </a:r>
            <a:endParaRPr lang="en-US" sz="1150" dirty="0"/>
          </a:p>
        </p:txBody>
      </p:sp>
      <p:sp>
        <p:nvSpPr>
          <p:cNvPr id="18" name="Text 5"/>
          <p:cNvSpPr txBox="1"/>
          <p:nvPr/>
        </p:nvSpPr>
        <p:spPr>
          <a:xfrm>
            <a:off x="54978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фестивале обычно есть ведущие, сцены, зоны для общения и помощники организаторов. Благодаря этому людям проще ориентироваться и участвовать в событиях.
</a:t>
            </a:r>
            <a:endParaRPr lang="en-US" sz="1186" dirty="0"/>
          </a:p>
        </p:txBody>
      </p:sp>
      <p:sp>
        <p:nvSpPr>
          <p:cNvPr id="19" name="Text 6"/>
          <p:cNvSpPr txBox="1"/>
          <p:nvPr/>
        </p:nvSpPr>
        <p:spPr>
          <a:xfrm>
            <a:off x="72123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Фестиваль часто длится не один час, а целый день или даже несколько дней. Длительность позволяет собрать больше выступлений и сделать событие насыщенным.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244813"/>
            <a:ext cx="6060571" cy="19340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праздник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легко узнать по трём главным признакам: когда он проходит, где происходит и какие символы с ним связаны.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время, место и символы, праздник или фестиваль можно быстро определить.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и общие признаки праздничных событий.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соотносятся понятия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происхождению, смыслу и форме проведения.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действия по этапам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людей до, во время и после праздника.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4642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события и уличные праздники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571037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на улице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Масленица, ярмарки и городские дни рождения часто проходят на улицах и площадях. Они делают сезон заметным, создают атмосферу общности и показывают, чем живёт город или регион.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48183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урожая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урожая связан с завершением сельских работ и благодарностью за плоды года. На таких событиях часто бывают выставки, угощения, народная музыка и ремёсла.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5328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сезонов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и зимние события помогают почувствовать смену времени года. Люди украшают пространства, участвуют в играх, слушают выступления и встречаются с друзьями и соседями.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02474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Карнавалы и городские фестивали показывают местные традиции через костюмы, шествия, концерты и ярмарки. Они привлекают не только жителей, но и гостей из других мест.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0659" y="2057985"/>
            <a:ext cx="445422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871" y="2057985"/>
            <a:ext cx="445422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06685" y="2057985"/>
            <a:ext cx="318158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86373" y="2082714"/>
            <a:ext cx="517045" cy="459595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семейных традиций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648939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празднику
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приготовления становятся общим делом: украшение комнаты, выбор игрушек или гирлянд и помощь взрослым делают Новый год не только красивым, но и по-настоящему семейным.
</a:t>
            </a:r>
            <a:endParaRPr lang="en-US" sz="1116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Совместный завтрак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семейные ритуалы создают ощущение стабильности: когда все собираются за одним столом, день начинается спокойно, а дети чувствуют внимание и поддержку близких.
</a:t>
            </a:r>
            <a:endParaRPr lang="en-US" sz="1155" dirty="0"/>
          </a:p>
        </p:txBody>
      </p:sp>
      <p:sp>
        <p:nvSpPr>
          <p:cNvPr id="15" name="Text 4"/>
          <p:cNvSpPr txBox="1"/>
          <p:nvPr/>
        </p:nvSpPr>
        <p:spPr>
          <a:xfrm>
            <a:off x="495133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прогулка после школы или в выходной превращается в традицию, если она повторяется регулярно. Такие моменты помогают спокойно поговорить, отдохнуть и побыть вместе.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7230463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Вечерние ритуалы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перед сном или короткий разговор о прошедшем дне помогает завершить вечер без спешки. Это простая привычка, которая укрепляет доверие и близость в семье.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01582" y="3371850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Торжественные действия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этот день часто поднимают флаги, проходят концерты, торжественные речи и парады, а жители поздравляют друг друга и вспоминают прошлое.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79962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 традиция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становится частью культуры, когда его отмечают каждый год и передают смысл следующему поколению через привычные формы и символы.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017487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дата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праздник связан с важным событием в истории страны или с днём, который объединяет многих людей общей памятью.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отмечают национальные праздники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0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фестивали в мире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верой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Рождество, Пасха, Ханука, Дивали и Ид связаны с верой, священными текстами и общими обрядами. Люди посещают службы, молятся, зажигают свечи и собираются с семьёй.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обычаи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семьях готовят особые блюда, украшают дом и выбирают одежду, которая подчёркивает значение дня. Эти детали создают ощущение уважения и торжества.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поступки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фестивали часто включают добрые дела: помощь другим, подарки, визиты к родственникам и совместные угощения. Так праздник соединяет веру, заботу и общение.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обряды различаются, у таких праздников есть общая идея: вспомнить важные ценности, побыть с близкими и показать благодарность.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4051" y="419112"/>
            <a:ext cx="4294010" cy="14844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7205094" y="2981090"/>
            <a:ext cx="16194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события поддерживают жизнь района или города: они оживляют улицы, привлекают гостей и помогают жителям почувствовать себя частью одного сообщества.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и участие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фестивале легко познакомиться с новыми людьми и попробовать то, чего раньше не делал: читать вслух, лепить, танцевать, слушать исполнителей или участвовать в играх.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55116" y="2981095"/>
            <a:ext cx="1596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и площадки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появляются площадки и программа: сцена, мастер-классы, ярмарка, выставки или семейные зоны. Благодаря этому люди могут выбрать занятие по своему интересу.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фестиваля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фестиваль начинается с идеи, которая интересна многим: музыка, кино, книги, уличное искусство или еда. Это задаёт тему, вокруг которой собираются участники.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71475" y="375657"/>
            <a:ext cx="4197581" cy="15580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 городской фестиваль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для быстрого распознавания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схема показывает, какие признаки помогают быстро отличить одно понятие от другого. В реальной жизни они часто сочетаются, но главный акцент у каждого свой.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держится на повторении, праздник — на дате, а фестиваль — на насыщенной программе и большом количестве участников.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урока Unit 3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4642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проходят разные традиции и фестивали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571037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 обычно происходят дома: за столом, в комнате, на кухне или во время прогулки. Именно там они повторяются чаще всего и становятся частью повседневной жизни.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48183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традиции связаны с классом, актовым залом, спортивной площадкой или коридорами школы. Они помогают почувствовать общий ритм учебного года и объединяют учеников.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5328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праздники проходят в масштабе страны: на площадях, улицах, у памятников или в официальных местах. Там особенно заметны флаги, церемонии и торжественное настроение.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02474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фестивали и городские праздники часто проводят в храмах, общинах, парках и на площадях. Такие места удобны для встреч, обрядов, концертов и совместных действий.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599648" y="245266"/>
            <a:ext cx="4172877" cy="21981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уважительного поведения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448594" y="3569833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Следуй правилам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Соблюдай дресс-код и правила места: иногда нужны закрытая одежда, тишина или особое поведение. Это знак уважения к хозяевам, участникам и традиции.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86608" y="3569833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Спрашивай вежливо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что-то непонятно, задай вежливый вопрос. Спокойный тон помогает узнать больше и показывает, что тебе действительно интересна культура других людей.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448594" y="1128975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высмеивай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смейся над чужими обычаями, одеждой, едой или музыкой. То, что кажется необычным, для других может быть важной частью семьи, веры или истории.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86608" y="1128975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 и наблюдай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внимательно слушай объяснение, чтобы понять, что именно принято делать. Если смысл обычая ясен, проще вести себя спокойно и уважительно, даже если он кажется непривычным.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487256" y="3569833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поведение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Относись бережно к символам, украшениям и общему пространству. Нельзя трогать чужие вещи без разрешения, мешать обряду или портить праздничную атмосферу.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0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84512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Будь рядом со взрослыми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улицах, в парках и на больших площадках ребёнок должен быть рядом со взрослыми. Это особенно важно, если вокруг много людей, транспорта или длинные очереди.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107305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теряйся в толпе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толпе двигайся спокойно, не толкайся и заранее договаривайся о месте встречи. Если потерялся, нужно сразу обратиться к сотруднику или организатору.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807542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с огнём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Огонь, свечи, бенгальские огни и украшения требуют осторожности. Нельзя подходить слишком близко к источникам тепла и трогать электрические гирлянды мокрыми руками.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5497854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Уважай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Соблюдай очередь, не бегай там, где это опасно, и не мешай другим участникам. Спокойное поведение делает праздник удобным и безопасным для всех.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7212354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Оставь чистоту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события собери мусор, не оставляй упаковки и не порть площадку. Чистое место — это знак уважения к людям, которые организовали праздник.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забота о месте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244813"/>
            <a:ext cx="6060571" cy="19340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карточка поможет собрать информацию о любом празднике или фестивале и сравнить его с привычной семейной традицией.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карточка помогает увидеть, чем событие отличается по месту, символам и действиям людей, а также найти связь с семейными традициями.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 на основе содержания Unit 3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мини-проекта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объединяют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сохраняют память, праздники создают особый день, а фестивали помогают людям общаться и творить. Когда мы уважаем чужие обычаи, мир становится понятнее и добрее.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2026-07-25T07:54:00Z</dcterms:created>
  <dcterms:modified xsi:type="dcterms:W3CDTF">2026-07-25T07:54:00Z</dcterms:modified>
</cp:coreProperties>
</file>