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 и создание новых сортов с нужными свойствами.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Грегор Мендель выявил основы наследования на примере гороха. С древних времён люди улучшали растения и животных. Открытие структуры ДНК укрепило научную базу селекции.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генетики и селекции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ген?
</a:t>
            </a:r>
            <a:pPr algn="ctr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участок ДНК, отвечающий за конкретный признак организма. Каждый наследует гены поровну от матери и отца, что формирует уникальный набор свойств.
</a:t>
            </a:r>
            <a:endParaRPr lang="en-US" sz="114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наследуемых признаков
</a:t>
            </a:r>
            <a:pPr algn="ctr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глаз, группа крови и склонность к определённым болезням управляются генами. Эти признаки передаются по правилам, открытым Менделем.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гена на молекуле ДНК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расположен на длинной цепи ДНК, которая свернута в двойную спираль. Такой код обеспечивает точную передачу информации о признаке следующему поколению.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Ген: строитель наследственных признаков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спиральных нитей, несущих весь набор наследственных данных, необходимых для построения и функционирования клеток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хранитель генетической информации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последовательности ДНК, называемые мутациями, могут привести как к новым чертам, так и к развитию заболеваний у организма.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 на горохе подтвердили эти законы, показав различия в проявлении доминантных и рецессивных признаков.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гласит, что при наследовании один из признаков может доминировать, скрывая другой, рецессивный, у гибридов первого поколения.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утверждает, что разные признаки передаются потомству независимо друг от друга, что обеспечивает разнообразие сочетаний.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 о наследовании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визуализирует преимущественное проявление доминантных признаков у потомков первого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проявляются чаще, подтверждая первый закон Менделя о наследовании.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Грегора Менделя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доминантных и рецессивных признаков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случайно или под влиянием внешних факторов и приводят к изменению генетической информации. Они добавляют новые черты в популяции организмов.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фактор генетического разнообразия
</a:t>
            </a:r>
            <a:endParaRPr lang="en-US" sz="293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мутации закрепляются и помогают видам адаптироваться, например, меняя цвет шерсти животных или устойчивость растений к болезням.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для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 помогают обнаруживать наследственные болезни, такие как муковисцидоз, и индивидуальные особенности, например, переносимость лактозы, улучшая качество жизни человека.
</a:t>
            </a:r>
            <a:endParaRPr lang="en-US" sz="1181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модифицированный инсулин
</a:t>
            </a:r>
            <a:pPr algn="ctr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разработкам, инсулин для лечения диабета производится с помощью бактерий, генетически изменённых для выработки этого важного гормона.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редких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Идентификация и сохранение редких животных и растений осуществляются с помощью анализа генетических маркеров, что способствует охране биоразнообразия.
</a:t>
            </a:r>
            <a:endParaRPr lang="en-US" sz="1369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нашей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262104"/>
            <a:ext cx="4328400" cy="1037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включают отбор и скрещивание, современные — генную инженерию и маркерную селекцию. Современные технологии ускоряют и повышают точность селекции.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гораздо быстрее и точнее классической, несмотря на большие затраты.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сельскохозяйственных культур,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классической и современной селекции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позволяет выделить самые ценные растения из природного разнообразия для дальнейшего выращивания и использования.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 растений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комбинирует полезные признаки разных растений, создавая новые сорта с улучшенными характеристиками.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применяется для получения растений с высокой урожайностью и устойчивостью к неблагоприятным условиям среды.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выведение озимой пшеницы, которая успешно растёт в холодном климате и даёт стабильные урожаи.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молочной продуктивности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 главных задач селекции является улучшение молочной продуктивности у коров и коз. Например, голштинская порода выделяется высоким удоем и стойкостью к болезням. Такие породы помогают обеспечивать население качественным молоком круглый год.
</a:t>
            </a:r>
            <a:endParaRPr lang="en-US" sz="865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кур с высокой яйценоскостью
</a:t>
            </a:r>
            <a:pPr algn="ctr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создавать породы кур, которые несут больше яиц за меньший промежуток времени. Это способствует эффективному производству яиц и снижению затрат в хозяйствах. Такие результаты достигаются путем отбора и скрещивания лучших особей.
</a:t>
            </a:r>
            <a:endParaRPr lang="en-US" sz="850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пород с особыми качествами
</a:t>
            </a:r>
            <a:pPr algn="ctr" indent="0" marL="0">
              <a:lnSpc>
                <a:spcPct val="100000"/>
              </a:lnSpc>
              <a:buNone/>
            </a:pPr>
            <a:r>
              <a:rPr lang="en-US" sz="5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продуктивности, селекция направлена на улучшение выносливости лошадей и северных оленей, а также декоративных качеств у кошек и собак. Например, служебные породы собак обладают острым чутьём и хорошей послушностью.
</a:t>
            </a:r>
            <a:endParaRPr lang="en-US" sz="889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цели и примеры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нового сорта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методы селекции растений
</a:t>
            </a:r>
            <a:endParaRPr lang="en-US" sz="2877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внедрять гены одного вида в геном другого, создавая трансгенные организмы. Это открывает новые возможности для улучшения сельскохозяйственных культур и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трансгенные организмы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трансгенов включают устойчивую к вредителям кукурузу, созданную с помощью бактериального гена, и томаты с увеличенным сроком хранения, что снижает потери при транспортировке.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быстро получать множество идентичных растений из одной исходной ткани. Особенно ценен для воспроизводства редких и ценных сортов, он снижает зависимость от традиционных семян и ускоряет селекционный процесс.
</a:t>
            </a:r>
            <a:endParaRPr lang="en-US" sz="1072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Маркерная селекция по ДНК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анализа ДНК для выявления генетических маркеров позволяет выбирать растения с нужными качествами ещё на стадии семян. Это повышает точность селекции и сокращает время выведения новых сортов.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и новые свойства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Манипуляции с клетками растений создают сорта с уникальными характеристиками, такими как устойчивая к засухе пшеница или устойчивые к болезням овощи. Эти методы расширяют возможности традиционной селекции.
</a:t>
            </a:r>
            <a:endParaRPr lang="en-US" sz="1072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современной селекции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селекционеры вывели множество морозоустойчивых сортов зерновых культур, включая пшеницу и рожь. Эти сорта адаптированы к сложным климатическим условиям регионов с суровыми зимами.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российской селекции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разработаны породы крупного рогатого скота и свиней с высокой продуктивностью. Также созданы картофельные сорта, устойчивые к фитофторозу и приспособленные для выращивания в северных широтах.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стал возможен за счёт внедрения новых сортов, устойчивых к болезням и климатическому стрессу, а также усовершенствованных агротехнических методов.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динамичное увеличение урожайности, что отражает успехи селекции и адаптации культур к различным условиям. Это обеспечивает продовольственную безопасность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пшеницы: рост благодаря селекции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производства зерновых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1960–1970-е годы новые сорта риса и пшеницы с высокой урожайностью распространились в Индии, Пакистане и Мексике. Эти культуры помогли резко увеличить общий объём производства зерна.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опыт: зелёная революция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продовольственной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зелёной революции предотвратила массовый голод в странах Азии и Латинской Америки, обеспечив стабильное питание быстро растущему населению и повысив уровень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употребления ГМО продуктов вызывает дискуссии среди экспертов и общественности. Особое внимание уделяется возможному влиянию на здоровье человека и сохранение биоразнообразия.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экологические вопросы ГМО и селекции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фермеров на самостоятельное возобновление семян регулируются законодательством. Международные стандарты требуют маркировки и проведения строгих испытаний перед внедрением ГМО-культур.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медицинской генетике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обещает эффективное лечение наследственных заболеваний, а персонализированная медицина позволит назначать лекарства с учётом индивидуального генетического кода.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 и селекции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агротехнологии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в селекции помогает быстрее выявлять лучшие признаки растений и животных. Создаются устойчивые к климатическим изменениям культуры с высокой продуктивностью и адаптивностью.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селекция: ключ к устойчивому развитию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 играют важную роль в обеспечении продовольственной безопасности, развитии медицины и сохранении природы. Их достижения помогают решать глобальные вызовы и строить устойчивое будущее.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2026-05-08T04:57:51Z</dcterms:created>
  <dcterms:modified xsi:type="dcterms:W3CDTF">2026-05-08T04:57:51Z</dcterms:modified>
</cp:coreProperties>
</file>