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«Первая добыча»: история о первой удаче и взрослении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удача приходит через терпение, смелость и первые попытки.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увидеть, как маленький герой учится, ошибается и радуется первому успеху. Это близко каждому ребёнку: сначала трудно, потом получается, и радость становится особенно большой.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важна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зверёк ещё не умеет охотиться так же уверенно, как взрослые. Он внимательно смотрит на старших и старается запомнить каждый их шаг.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движения получаются медленными и неловкими. Герой пробует снова, потому что важное умение не появляется сразу, а растёт вместе с опытом.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 простую, но важную мысль: даже смелому малышу нужно время, чтобы стать ловким и самостоятельным.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учится не сразу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 может быть неудачной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неудача не останавливает его надолго. После ошибки зверёк становится внимательнее и понимает: чтобы получилось, нужно действовать тише и терпеливее.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пугается, прыгает слишком рано или просто не успевает заметить добычу. Тогда первая попытка заканчивается смешным промахом и вздохом разочарования.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первая добыча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маленького хищника в рассказе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275" y="4201430"/>
            <a:ext cx="135900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взрослые животные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показывают, как замечать движение и не отвлекаться. Малыш учится наблюдать спокойно, чтобы не пропустить важную деталь и не выдать себя раньше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тихо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звери учат ступать осторожно и не шуметь. Это помогает приблизиться к добыче незаметно и сохранять шанс на удачную попытку даже в трудном месте.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Ждать терпеливо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Поспешность часто мешает. Поэтому взрослые объясняют, когда нужно замереть и дождаться удобного мгновения, чтобы не спугнуть добычу раньше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старших делает обучение спокойнее и увереннее. Когда рядом есть помощь, юный зверёк быстрее понимает, что ошибаться не страшно, если продолжать пробовать.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случается первая охота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легко спрятаться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трава, кусты и опушка леса помогают остаться незаметным. Здесь маленькому охотнику проще подкрасться ближе и не привлечь внимание добычи. 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места удобны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воды или среди зарослей тоже можно двигаться осторожно. В таких местах много укрытий, поэтому первая удача случается быстрее и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юному охотнику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умение — терпение. Герой учится не торопиться, потому что поспешный прыжок легко рушит всю попытку и превращает охоту в смешной промах.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умение — хороший слух и зоркие глаза. Нужно замечать шорох, след и лёгкое движение, чтобы понять, где прячется добыча.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умение — двигаться бесшумно. Даже маленький хруст веточки может насторожить добычу, поэтому зверёк старается ступать осторожно и мягко.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умение — не сдаваться после ошибки. Если что-то не вышло, герой пробует снова и становится ловчее с каждым новым шагом.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87" y="1835943"/>
            <a:ext cx="180675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69993"/>
            <a:ext cx="194400" cy="17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добыча бывает совсем маленькой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молодого хищника это уже настоящая удача. Маленькая добыча помогает почувствовать, что он может справиться сам, без чьей-то помощи и подсказки.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первой добычей становится совсем крошечная цель. Но для героя важно не её размер, а сам успех: он заметил, догнал и поймал.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первая удача тоже бывает небольшой. Маленькая рыбка показывает, что осторожность и быстрый взгляд помогают даже совсем юному охотнику.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мелкий зверёк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победы редко бывают большими. Однако именно они делают зверька увереннее: он понимает, что может добыть еду собственными силами.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тексте: осторожность и точность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полагается на слух, наблюдательность и быстрый прыжок. Поэтому её первая удача выглядит как маленькое чудо, хотя на самом деле за ней стоят внимание и тренировка.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Лисёнок учится двигаться очень тихо и слушать каждый шорох. Он не спешит, потому что знает: одно неверное движение может всё испортить, даже если цель совсем близко.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в рассказе: сила и дружба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Волчата не идут в одиночку: они держатся рядом со стаей, учатся смотреть по сторонам и повторять движения взрослых, чтобы не отстать и не ошибиться.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добыча для них — не только проверка силы, но и урок согласованности. Когда каждый знает своё место, стая действует спокойнее и увереннее.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сценах особенно заметно, что взросление у волков связано с поддержкой семьи. Сначала учатся слушать, потом — действовать вместе, а уже затем добывать пищу самостоятельно.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Совы: тихая ночная охота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первой удачи важны точность и выдержка: заметить шорох, выбрать момент и схватить добычу быстро. Ночной лес в такой сцене становится тихим, загадочным и очень напряжённым.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охотится почти бесшумно, поэтому добыча часто замечает её слишком поздно. Молодой совёнок учится внимательно смотреть сверху и не делать резких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маленький хищник приходит к успеху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 рассказе о первой добыче: от наблюдения до первой удачи.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размеры добычи, а сам путь к ней: заметить, подойти и схватить. Для маленького героя это уже серьёзный успех.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«Первая добыча»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шага ведут героя к самостоятельности.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тоже помогают учиться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Прыжок, который не удался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зверёк слишком рано бросается вперёд и промахивается. Он оглядывается, встряхивает лапы и понимает: в следующий раз нужно подождать ещё немного и двигаться тише.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на тропинке остаются смешные следы, будто природа сама нарисовала подсказку. Герой замечает, где спешил, и запоминает, как осторожнее ставить лапы.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смелого малыша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 не обижает героя, а учит его. Он понимает, что внимательность важнее торопливости, а спокойная попытка часто приводит к лучшему результату, чем шумный рывок.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 природе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нельзя брать в руки, подкармливать без необходимости или пытаться догонять. Им нужно спокойствие, чтобы они могли заботиться о себе и о детёнышах.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за зверями лучше издалека и без шума. Тогда можно увидеть их поведение, не мешая им жить в лесу, у воды или в траве.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животное имеет своё место и свои дела. Если мы бережём природу, то сохраняем дом и для зверей, и для птиц, и для нас самих.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превращается в маленькое приключение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замечает, что добыча рядом, и замирает. В этот момент особенно чувствуется тишина и волнение.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смело, но ещё не очень уверенно. Ошибка показывает, что одного желания мало.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Зверёк вспоминает, как двигались взрослые, и старается быть внимательнее. Теперь он уже не торопится.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добыча поймана, и герой радуется своей первой удаче. Это маленькая победа, после которой хочется учиться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добыча в разных местах природы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маленькому хищнику легче спрятаться в траве, за кустом или у ствола дерева. Там он может подкрасться к мыши или птице почти незаметно.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в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добычей становится маленькая рыбка, а в степи — насекомое или мелкий зверёк. В каждом месте природа подсказывает свои способы охоты и свои хитрости.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игры к самостоятельности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первых игр к умению самому добывать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первая добыча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смелость становится сильнее вместе с терпением и вниманием. Сначала трудно, потом получается, а затем приходит радость первой настоящей победы.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2026-05-24T01:34:30Z</dcterms:created>
  <dcterms:modified xsi:type="dcterms:W3CDTF">2026-05-24T01:34:30Z</dcterms:modified>
</cp:coreProperties>
</file>