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между авторитаризмом и демократией — основные направления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история региона XX–XXI веков, основные режимы и страны региона.
</a:t>
            </a:r>
            <a:endParaRPr lang="en-US" sz="3214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из 33 стран с преобладанием испаноязычного и португалоязычного населения. Общая история колонизации, борьбы за независимость и внешние воздействия формируют уникальный политический и социальный ландшафт с неравномерным развитием.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Историко-культурный контекст Латинской Америки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авторитаризма в политике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Авторитаризм — это ограничение власти узким кругом лиц без общественного контроля. Власть часто выражается в подавлении политических свобод и цензуре средств массовой информации.
</a:t>
            </a:r>
            <a:endParaRPr lang="en-US" sz="1050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Аугусто Пиночета в Чили (1973–1990)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переворот привёл к диктатуре с жестокими репрессиями против оппозиции, введением цензуры и подавлением политической активности общества.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диктатуры в Аргентине и Бразилии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Аргентине (1976–1983) и Бразилии (1964–1985) военные правления установили режимы с ограничением прав, массовыми арестами и контролем над общественной жизнью.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Авторитаризм: понятие, черты и реальные примеры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базируется на свободных выборах, множестве партий и независимой прессе, обеспечивая равенство и защиту прав всех граждан.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Демократия: основополагающие принципы и национальные модели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страны региона: Уругвай и Чили после 1990 года показывают успешную демократизацию и развитие гражданской активности после авторитарных режимов.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авторитаризма и демократии в Латинской Америке
</a:t>
            </a:r>
            <a:endParaRPr lang="en-US" sz="2479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проводят политические реформы, но сталкиваются с нестабильностью и чередованием форм правления.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1960–1980-е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военных переворотов, установление жестоких авторитарных режимов и массовых репрессий.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волны демократизации, формирование новых конституций и восстановление гражданских свобод.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демократических институтов и постепенное преодоление наследия авторитаризма.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военных переворотов пришёлся на 1960–1980-е годы, затем наметилось повышение числа демократических выборов.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переход от авторитаризма к устойчивому росту демократических процессов с 1980-х годов.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Латинской Америки,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динамика: частота переворотов и выборов (1900–2020)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играет ключевую роль в политике, используя идеологию национальной безопасности для оправдания вмешательства.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латиноамериканского авторитаризма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личности лидеров усиливает власть, контролируя общественное мнение и подавляя инакомыслие.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Оппозиция и активисты подвергаются репрессиям, ограничения касаются свободы слова и массовых коммуникаций.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международной борьбы с коммунизмом формирует жёсткие меры и подавление политических свобод.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социальное неравенство и коррупция подрывают доверие к демократическим институтам, способствуя росту авторитаризма.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укрепления авторитарных режимов в регионе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поддержка, особенно со стороны США в холодной войне, укрепляла режимы ради политической стабильности и противостояния коммунизму.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репрессии и исчезновения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«Грязная война» в Аргентине и Чили стала причиной десятков тысяч исчезнувших и убитых оппонентов режима, что оставило глубокие шрамы в обществе.
</a:t>
            </a:r>
            <a:endParaRPr lang="en-US" sz="1229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разрушения и эмиграция
</a:t>
            </a:r>
            <a:pPr algn="ctr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политических свобод вызвало массовую эмиграцию, а ухудшение систем образования и здравоохранения нанёс серьёзный урон развитию общества.
</a:t>
            </a:r>
            <a:endParaRPr lang="en-US" sz="119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авторитаризма: репрессии, травмы и долгосрочные эффекты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завершило авторитаризм после плебисцита 1988 года, а демократические реформы помогли восстановить гражданские права.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Бразилии в 1985 году прошли первые свободные выборы после долгой военной диктатуры, став значимым шагом к демократии.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завершила военную диктатуру в 1983 году, внедряя судебные процессы против преступников прошлого режима.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демократизации: 1980–1990-е годы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530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865240"/>
            <a:ext cx="274200" cy="219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3533" y="1865240"/>
            <a:ext cx="274200" cy="219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становления демократий в Латинской Америке
</a:t>
            </a:r>
            <a:endParaRPr lang="en-US" sz="293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коррупции подрывает доверие к государственным институтам; около половины населения рассматривает это как главную проблему региона.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 доступ к услугам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социальное расслоение и ограниченный доступ к качественным образованию и медицинским услугам препятствуют развитию справедливого общества.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доверия и протесты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Нарастающие массовые протесты отражают разочарование в элитах и институтах, что порождает политическую нестабильность и кризисы.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402789"/>
            <a:ext cx="4328400" cy="2756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демократии Freedom House в 2023 году для ключевых стран Латинской Америки. Значения отражают уровень развития демократических институтов и гарантии прав.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индексы демонстрируют устойчивые демократические структуры, в то время как низкие отражают авторитарные тенденции и ограничения прав.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Freedom House,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 демократии в странах региона: сравнительная таблица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уровень и социальное расслоение существенно влияют на выбор политического режима, определяя устойчивость институтов и доступность ресурсов для населения.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политические системы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уровень, особенно распространённость среднего образования, напрямую влияет на политическую активность и развитие гражданского 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влияние, а также роль военных и крупных корпораций оказывают значительное воздействие на формирование и трансформацию политических 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и Бразилия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Аргентине после 1983 года начался процесс осуждения военных преступлений и снятия диктаторских ограничений, в Бразилии демократизация закрепилась с принятием Конституции 1988 года и расширением гражданских прав.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демократизации: Аргентина, Бразилия, Чили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Чили переход к демократии был отмечен победой оппозиции на плебисците 1988 года, что открывало путь к мирному завершению режима Пиночета и возрождению общественной активности.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" y="1326700"/>
            <a:ext cx="2856123" cy="307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6025" y="1858525"/>
            <a:ext cx="48345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Венесуэла: под управлением Уго Чавеса и последующего Мадуро происходила конституционная реформа, расширение властных полномочий президента и сужение пространства для СМИ и оппозиции, что усугубило политический и гуманитарный кризис.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511850" y="621650"/>
            <a:ext cx="42987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авторитаризму: Венесуэла и Куба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4912900" y="3130675"/>
            <a:ext cx="38976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 сохраняет однопартийную систему без свободных выборов, с жестким ограничением прав человека, что сопровождается международными санкциями и массовой эмиграцией населения.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273871"/>
            <a:ext cx="4296900" cy="22179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связь между типом политического режима, уровнем ВВП на душу населения, бедностью и восприятием коррупции в странах Латинской Америки по состоянию на 2022 год.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режимы демонстрируют лучшие экономические показатели и социальное благополучие по сравнению с авторитарными странами.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Transparency International, Всемирный банк, 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политического режима и экономики: факторы роста и кризиса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изменения режима: протесты, реформы и трансформации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политической динамики и взаимодействие ключевых акторов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активно поддерживали антикоммунистические режимы и военные правительства, осуществляя операцию «Кондор» и другие инициативы по укреплению своих интересов в регионе.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акторов: США, Китай и международные организации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организации, такие как ОАГ и ООН, участвуют в миротворческих миссиях, контроле выборов и содействуют политической стабильности.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наращивает инвестиции и финансирование инфраструктурных проектов, расширяя торговые связи с ведущими странами, включая Венесуэлу и Бразилию.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воздействие оказывает существенное влияние на внутренние политические процессы, способствуя как демократизации, так и авторитаризации в зависимости от интересов.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Социально-политические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популизма и снижение доверия к демократическим институтам сопровождаются массовой миграцией, вызывающей социально-экономические и гуманитарные вызовы в регионе.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тенденции и вызовы XXI века для Латинской Америки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трансформируют протестные движения, одновременно усиливая угрозы организованной преступности, распространения фейковых новостей и политического радикализма.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опыт, вызовы и перспективы Латинской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показывает циклы авторитаризма и демократии, где успех зависит от развитых институтов, гражданской активности и образования; ключом к стабильности остаются реформы и защита прав человека.
</a:t>
            </a:r>
            <a:endParaRPr lang="en-US" sz="37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2026-05-11T07:47:04Z</dcterms:created>
  <dcterms:modified xsi:type="dcterms:W3CDTF">2026-05-11T07:47:04Z</dcterms:modified>
</cp:coreProperties>
</file>