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Юго-Восточной Азии: Индонезия как крупнейшая островная страна региона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Архипелаг между океанами, где живут сотни народов.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которая связывает континенты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лежит на ключевых морских путях между Азией, Европой и Австралией. Индонезия, расположенная почти на экваторе, занимает особенно выгодное место: через её воды проходят важные торговые маршруты и работают крупные порты региона.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на карте мира: архипелаг у экватора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растянувшаяся через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занимает пространство по обе стороны экватора и тянется от Суматры на западе до Новой Гвинеи на востоке. На карте это выглядит как цепь островов, разбросанных между морями и соединённых морскими путями. Такое положение делает страну необычной и очень протяжённой.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крупных островов — основа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известными островами считаются Ява, Суматра, Калимантан, Сулавеси и Папуа. На них сосредоточены основные города, дороги и хозяйственная жизнь. Особенно выделяется Ява: здесь живёт больше всего людей, а также находятся крупнейшие центры управления и промышленности.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страна с множеством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состоит из множества разрозненных частей, и между ними почти всегда нужно перемещаться по воде или по воздуху. На карте видно, что море здесь не разделяет страну, а, наоборот, соединяет её острова в единое государство.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Юго-Восточной Азии: население и столицы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Индонезия заметно превосходит соседей по численности населения и остаётся крупнейшей страной региона.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лидирует по населению среди стран Юго-Восточной Азии и имеет уникальное островное устройство.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 национальные данные последних лет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Индонезии по крупнейшим островам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Ява заметно выделяется не только численностью жителей, но и концентрацией городов, дорог и предприятий.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страны распределено очень неравномерно: Ява остаётся главным центром жизни и управления.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обобщённые данные по населению островов Индонезии, последние годы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200" y="1242412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7958" y="1242412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600" y="2965020"/>
            <a:ext cx="311100" cy="27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9339" y="2954337"/>
            <a:ext cx="297900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3889" y="1253095"/>
            <a:ext cx="311100" cy="276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Индонезии: вулканы, леса, рифы и животный мир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находится в зоне активной вулканической деятельности. Здесь много действующих вулканов, поэтому рельеф страны постоянно меняется, а жители должны учитывать природные риски в повседневной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островах сохранились влажные леса с очень богатой растительностью. В них живут редкие животные, а сами леса помогают поддерживать влажный климат и защищают почвы от разрушения.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воды вокруг островов создают условия для коралловых рифов. Они служат домом для множества рыб и морских организмов и делают индонезийские моря одними из самых богатых по природе.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обитают орангутаны, комодские вараны и множество ярких птиц. Такое разнообразие связано с островной изоляцией и разными природными условиями, которые сформировали необычный животный мир.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Мангры и 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встречаются мангровые заросли, которые защищают сушу от волн и помогают многим морским видам выживать. Такие зоны особенно важны для островной страны, где береговая линия имеет большое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муссоны меняют погоду в Индонезии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формируются движением воздушных масс между материком и океаном.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 религии Индонезии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Индонезии живут более 300 этнических групп. Среди самых многочисленных — яванцы, сунданцы и балийцы, а разнообразие народов заметно в одежде, обычаях и местных праздниках.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 — индонезийский. Он помогает людям с разных островов понимать друг друга, учиться, работать и общаться, несмотря на большое число местных языков и диалектов.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религии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религия страны — ислам, но в Индонезии также широко распространены христианство, индуизм и буддизм. Это делает культурный облик страны особенно многогранным и интересным.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 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и этническое разнообразие видно в архитектуре храмов, семейных обрядах и национальной одежде. В разных регионах страны сохраняются свои привычки, которые передаются из поколения в поколение.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Индонезии: узнаваемые символы и традиции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культуре Индонезии переплетаются искусство, быт и природные условия островов.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страны основана на древних традициях и тесно связана с природой и образом жизни островов.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культуре Индонезии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Джакарта и новая столица Нусантара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741326" y="1106812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роль Джакарты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Джакарта долгое время была главным политическим и экономическим центром страны. Здесь сосредоточились управление, бизнес и большая часть городской жизни, что усилило нагрузку на городскую инфраструктуру.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41326" y="24068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переноса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столкнулся с пробками, перенаселением, загрязнением воздуха и проседанием почвы. Эти проблемы сделали вопрос о новой столице особенно важным для будущего развития страны.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41326" y="37069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Нусантара на Калимантане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Новую столицу строят на острове Калимантан. Этот шаг должен помочь распределить развитие более равномерно и уменьшить давление на Яву, где живёт и работает очень большая часть населения.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Индонезии: главные отрасли и товары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 внутренний рынок опираются на сырьё, переработку и морские перевозки, поэтому хозяйство страны чувствительно к ценам на мировых рынках.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услуги и промышленность, но сырьевые отрасли остаются стратегически важными для доходов и экспорта.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Всемирного банка, Asian Development Bank и статистики Индонезии; актуальные данные последних лет.
</a:t>
            </a:r>
            <a:endParaRPr lang="en-US" sz="7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675" y="1252370"/>
            <a:ext cx="355200" cy="284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7675" y="1238150"/>
            <a:ext cx="31260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437" y="3001300"/>
            <a:ext cx="351675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6375" y="3015520"/>
            <a:ext cx="355200" cy="28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объединяет государства региона, чтобы упрощать торговлю, развивать транспорт и согласовывать важные решения. Индонезия поддерживает это сотрудничество как один из самых активных участников объединения.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АСЕАН вместе обсуждают вопросы мира, борьбы с пиратством и защиты морских путей. Для Индонезии это особенно важно, потому что через её воды проходит много судов.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 и связи между странами помогают быстрее перевозить товары, открывать рынки и развивать бизнес. Индонезия использует эти возможности как крупная экономика региона.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АСЕАН развиваются студенческие обмены, совместные программы и культурные проекты. Это помогает школьникам и студентам лучше узнавать соседние страны и уважать разнообразие народов.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в АСЕАН
</a:t>
            </a:r>
            <a:endParaRPr lang="en-US" sz="2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Бали глазами путешественника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среди рисовых террас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Бали зелёные террасы спускаются ступенями к долинам, а вода в них блестит на солнце. Такой пейзаж не только красив, но и показывает, как жители веками приспосабливали землю к выращиванию риса.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у дороги и у моря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острове храмы встречаются почти везде: возле деревень, на холмах и у побережья. Их башни и ворота напоминают, что на Бали религиозные традиции тесно связаны с повседневной жизнью и праздниками.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Пляжи, серфинг и забота о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Бали привлекают отдыхающих, серферов и фотографов со всего мира. Но популярность острова требует бережного отношения к чистой воде, берегам и местным обычаям, чтобы туризм не разрушал его красоту.
</a:t>
            </a:r>
            <a:endParaRPr lang="en-US" sz="11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Индонезии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лежит в зоне столкновения и движения литосферных плит, поэтому опасные явления могут возникать внезапно и затрагивать большие территории.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риск связан с землетрясениями и вулканами, а значит, здания и инфраструктуру нужно строить с учётом сейсмической опасности.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USGS и международных географических источников о сейсмичности Индонезии.
</a:t>
            </a:r>
            <a:endParaRPr lang="en-US" sz="7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развития крупнейшего архипелага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островами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людей и товаров зависит от паромов, самолётов и портов. Если сообщение слабое, отдалённые острова получают меньше возможностей для учёбы, лечения и торговли.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32312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крупных и более развитых островах сосредоточены рабочие места, дороги и школы. Удалённым территориям труднее догонять лидеров, поэтому разрыв в уровне жизни может сохраняться долго.
</a:t>
            </a:r>
            <a:endParaRPr lang="en-US" sz="1297" dirty="0"/>
          </a:p>
        </p:txBody>
      </p:sp>
      <p:sp>
        <p:nvSpPr>
          <p:cNvPr id="11" name="Text 4"/>
          <p:cNvSpPr txBox="1"/>
          <p:nvPr/>
        </p:nvSpPr>
        <p:spPr>
          <a:xfrm>
            <a:off x="4603023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лесам и рифам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природные ресурсы и ухудшает условия жизни животных. Загрязнение океана пластиком опасно для коралловых рифов, рыболовства и прибрежного туризма.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7375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городах особенно важны автобусы, поезда и другие виды общественного транспорта. Они помогают уменьшить пробки, сократить загрязнение воздуха и сделать передвижение удобнее для жителей.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островов Индонезии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крупного острова есть своя роль в жизни страны: одни дают население и управление, другие — ресурсы, природу или туризм.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отличаются функциями, но вместе образуют единую страну, где хозяйство распределено по природным условиям и возможностям каждого региона.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географическим картам и справочным материалам об островах Индонезии.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островами Индонезии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транспортной схемы архипелага: морские и воздушные пути связывают населённые пункты и рынки.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в современном мире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поставляет на внешний рынок сырьё, сельскохозяйственную продукцию и промышленные товары. Это делает страну заметным участником торговли в Азии и за её пределами.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развиваются онлайн-сервисы, банковские приложения и электронные платформы для покупок и обучения. Такие технологии помогают жителям больших городов и удалённых островов быстрее получать услуги.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приносит доход и создаёт рабочие места, а развитие образования помогает готовить специалистов для будущего. Эти направления поддерживают долгосрочное развитие экономики и общества.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морская территория делает Индонезию важной для безопасности судоходства и охраны океана. Сохранение морских путей и природных ресурсов влияет не только на страну, но и на соседние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Индонезия выделяется среди стран мира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Архипелаг огромных масштабов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островов делают страну похожей на большое морское созвездие. Такое устройство влияет на транспорт, расселение людей и связь между регионами.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Индонезии живут сотни этнических групп, и каждая сохраняет свои особенности в языке, одежде, музыке и праздниках. Это создаёт яркую культурную мозаику.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Вулканы, тропические леса, реки и океанические берега формируют необычные ландшафты. Природа одновременно помогает хозяйству и требует постоянной осторожности.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старого и нового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можно увидеть древние храмы, современные города и новые транспортные проекты. Такое соседство показывает, как Индонезия соединяет традиции и развитие.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Индонезия: страна, где география формирует будущее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 — регион морских путей и культурного разнообразия, а Индонезия особенно ярко показывает, как острова, природа и люди вместе создают сильную и неповторимую страну.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2026-06-02T14:57:22Z</dcterms:created>
  <dcterms:modified xsi:type="dcterms:W3CDTF">2026-06-02T14:57:22Z</dcterms:modified>
</cp:coreProperties>
</file>