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Расовый и национальный состав населения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различия без упрощений?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общества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 общество, миграцию, язык и школьные потребности. Она также показывает, почему переписные категории меняются от страны к стране.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темы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Несовпадающие категории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Раса, этничность, национальность, язык, гражданство и происхождение описывают человека с разных сторон. Эти признаки не совпадают автоматически и требуют точного употребления.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65604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идентичностей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человек может относить себя к нескольким группам одновременно: гражданской, этнической и языковой. Это нормально и не является противоречием.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14973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правила учета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зависят от страны и переписи: где-то фиксируют этничность, где-то национальность, а где-то только гражданство. Сравнивать их напрямую нельзя без оговорок.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3643417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обсуждения темы важны нейтральные термины и аккуратные формулировки. Язык должен описывать людей, а не навешивать на них ярлыки.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565825" y="413710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запутаться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терминов нужно для правильного чтения статистики. Без этого легко перепутать культурную принадлежность, гражданство и самоидентификацию.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98020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95395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задачи статистики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Переписи показывают, какие группы живут в стране и как распределяются по регионам. Это помогает видеть разнообразие населения без догадок и стереотипов.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Школам нужны данные о языке и составе семей, чтобы организовать классы, поддержку и обучение. Без статистики трудно планировать ресурсы заранее.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услугам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Медицине и муниципальным службам важно знать, где требуются перевод, культурное посредничество и более доступные способы общения с жителями.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переписей разных лет позволяет увидеть миграцию, интеграцию и изменение состава населения во времени, а не только в один момент.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исторических схем к современному подходу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внешние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описания людей часто связывали различия с внешностью и происхождением. Такие схемы отражали представления своей эпохи, а не научно проверенные границы между группами.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колониальную эпоху классификации нередко использовались для управления населением и оправдания неравенства. Поэтому они были не только описательными, но и политически нагруженными.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критический пересмотр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исследователи стали критически относиться к жестким расовым схемам. Стало ясно, что социальные категории меняются, а границы между ними условны.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Сегодня: контекст и самоидентификация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рассматривает идентичность как исторически и социально сформированную. В центре внимания — самоопределение человека и точность статистических методов.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личной и групповой принадлежности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Самоидентификация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идет самоопределение: человек сам решает, к какой группе себя относить. Это особенно важно, потому что принадлежность не сводится только к внешним признакам.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учитываются язык, семейные традиции и культурная память. Они помогают понять, как человек воспринимает свои корни и повседневную принадлежность к сообществу.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принадлежность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рассматривается гражданство, которое описывает правовую связь с государством. Оно не совпадает с этничностью и не заменяет ее в статистике.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множественность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анализируют наследование идентичностей в семье и обществе. У одного человека может сосуществовать несколько связей, и все они значимы по-разному.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данных от вопроса к статистике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 расе и этничности обычно получают через самоописание в официальных обследованиях.
</a:t>
            </a:r>
            <a:endParaRPr lang="en-US" sz="92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говорит наука о вариациях людей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Внутригрупповое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различия внутри одной группы обычно очень велики. Поэтому расовые категории не совпадают с четкими биологическими границами и не дают точной карты наследственности.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внешности наследуются не как единый набор, а по множеству независимых линий. Из-за этого люди с похожей внешностью могут иметь разное происхождение.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наука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вывод осторожен: биология объясняет вариации, но не делит людей на жесткие расовые блоки. Социальные классификации нужно отличать от генетических закономерностей.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разнообразие населения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что сравнение стран требует смотреть не только на долю крупнейшей группы, но и на структуру меньшинств.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преобладании одной группы наличие заметных меньшинств меняет социальную картину и задачи статистики.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обобщенных переписных моделей; не является данными одной страны
</a:t>
            </a:r>
            <a:endParaRPr lang="en-US" sz="6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без контекста легко вводит в заблуждение.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процент может означать разное без сопоставимых категорий и периода.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по чтению статистических диаграмм, учебный материал по обществознанию
</a:t>
            </a:r>
            <a:endParaRPr lang="en-US" sz="69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данных и их пределы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 том, откуда берутся данные и почему их нужно читать осторожно.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состав населения может выглядеть по-разному в зависимости от метода сбора, полноты ответов и того, разрешён ли множественный выбор.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методам переписи и выборочных обследований населения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страны отличаются друг от друга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4763075" y="234945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государства влияет на то, какие группы стали заметны в статистике: колонизация, переселения и изменение границ создают разные демографические картины даже в соседних странах.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58075" y="3114275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потоки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меняет состав населения быстрее, чем естественный прирост. Поэтому города и страны с активным притоком людей обычно становятся более многоязычными и этнически разнообразными.
</a:t>
            </a:r>
            <a:endParaRPr lang="en-US" sz="997" dirty="0"/>
          </a:p>
        </p:txBody>
      </p:sp>
      <p:sp>
        <p:nvSpPr>
          <p:cNvPr id="12" name="Text 4"/>
          <p:cNvSpPr txBox="1"/>
          <p:nvPr/>
        </p:nvSpPr>
        <p:spPr>
          <a:xfrm>
            <a:off x="4758075" y="387909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правила учёта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категории не везде одинаковы: в одной стране учитывают национальность, в другой — расу, этничность или язык. Из-за этого прямое сравнение часто требует пояснений.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анализировать график по стране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показана доля крупнейших этнических групп по переписи; важно смотреть не только на ведущую группу, но и на состав меньшинств.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Доминирует одна большая группа, но рядом с ней существуют заметные меньшинства; именно их доля делает картину населения многослойной.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Всероссийская перепись населения 2010 года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национальный состав России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переписей, в России проживают десятки этнических групп. Среди них есть как крупнейшие, так и малочисленные народы, расселённые неравномерно по территории страны.
</a:t>
            </a:r>
            <a:endParaRPr lang="en-US" sz="824" dirty="0"/>
          </a:p>
        </p:txBody>
      </p:sp>
      <p:sp>
        <p:nvSpPr>
          <p:cNvPr id="13" name="Text 3"/>
          <p:cNvSpPr txBox="1"/>
          <p:nvPr/>
        </p:nvSpPr>
        <p:spPr>
          <a:xfrm>
            <a:off x="822307" y="24087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выполняет роль общего средства общения, но в республиках и округах широко используются и другие языки. Это отражается в образовании, медиа и повседневной жизни.
</a:t>
            </a:r>
            <a:endParaRPr lang="en-US" sz="848" dirty="0"/>
          </a:p>
        </p:txBody>
      </p:sp>
      <p:sp>
        <p:nvSpPr>
          <p:cNvPr id="14" name="Text 4"/>
          <p:cNvSpPr txBox="1"/>
          <p:nvPr/>
        </p:nvSpPr>
        <p:spPr>
          <a:xfrm>
            <a:off x="620606" y="3009725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особенно заметны в Поволжье, на Северном Кавказе, в Сибири и на Дальнем Востоке. Там этническая карта часто отличается от общероссийской.
</a:t>
            </a:r>
            <a:endParaRPr lang="en-US" sz="887" dirty="0"/>
          </a:p>
        </p:txBody>
      </p:sp>
      <p:sp>
        <p:nvSpPr>
          <p:cNvPr id="15" name="Text 5"/>
          <p:cNvSpPr txBox="1"/>
          <p:nvPr/>
        </p:nvSpPr>
        <p:spPr>
          <a:xfrm>
            <a:off x="819260" y="360243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Самоидентификация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Переписи фиксируют самоопределение человека, поэтому ответы могут меняться со временем. На это влияют семейная память, социальная среда, язык общения и личный выбор.
</a:t>
            </a:r>
            <a:endParaRPr lang="en-US" sz="824" dirty="0"/>
          </a:p>
        </p:txBody>
      </p:sp>
      <p:sp>
        <p:nvSpPr>
          <p:cNvPr id="16" name="Text 6"/>
          <p:cNvSpPr txBox="1"/>
          <p:nvPr/>
        </p:nvSpPr>
        <p:spPr>
          <a:xfrm>
            <a:off x="621727" y="4197187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населения связана с недавней миграцией, а часть относится к коренным народам. Поэтому национальный состав России нельзя свести к одной простой схеме.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миграции и смешанных семей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669274" y="190002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сдвиг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меняет возрастную пирамиду: в страну или город часто приезжают люди трудоспособного возраста, что влияет на школы, рынок труда и будущую структуру населения.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869932" y="1897030"/>
            <a:ext cx="1803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жители приносят с собой языки и культурные практики. Это расширяет коммуникативную среду, но требует адаптации в образовании, медицине и городских службах.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061363" y="189701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смешанных семьях ребёнок может расти сразу в нескольких традициях. Его идентичность формируется не автоматически, а через опыт семьи, окружения и личных решений.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7061288" y="1899967"/>
            <a:ext cx="16275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Самоидентификация не бывает раз и навсегда заданной. Она может уточняться с возрастом, при переезде, в школе или в другой социальной среде.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этнические районы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соседства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люди нередко селятся рядом с теми, кто говорит на их языке или помогает адаптироваться. Так формируются районы с высокой концентрацией общин.
</a:t>
            </a:r>
            <a:endParaRPr lang="en-US" sz="873" dirty="0"/>
          </a:p>
        </p:txBody>
      </p:sp>
      <p:sp>
        <p:nvSpPr>
          <p:cNvPr id="11" name="Text 3"/>
          <p:cNvSpPr txBox="1"/>
          <p:nvPr/>
        </p:nvSpPr>
        <p:spPr>
          <a:xfrm>
            <a:off x="821307" y="26105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выбор места жизни влияют аренда жилья, работа и транспортная доступность. Поэтому этническая карта города часто связана с экономикой, а не с природной изоляцией.
</a:t>
            </a:r>
            <a:endParaRPr lang="en-US" sz="860" dirty="0"/>
          </a:p>
        </p:txBody>
      </p:sp>
      <p:sp>
        <p:nvSpPr>
          <p:cNvPr id="12" name="Text 4"/>
          <p:cNvSpPr txBox="1"/>
          <p:nvPr/>
        </p:nvSpPr>
        <p:spPr>
          <a:xfrm>
            <a:off x="624781" y="3409063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поддержки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районы помогают новичкам быстрее получить поддержку: там легче найти знакомых, услуги и информацию. Это снижает барьеры, особенно на первых этапах переезда.
</a:t>
            </a:r>
            <a:endParaRPr lang="en-US" sz="857" dirty="0"/>
          </a:p>
        </p:txBody>
      </p:sp>
      <p:sp>
        <p:nvSpPr>
          <p:cNvPr id="13" name="Text 5"/>
          <p:cNvSpPr txBox="1"/>
          <p:nvPr/>
        </p:nvSpPr>
        <p:spPr>
          <a:xfrm>
            <a:off x="819260" y="420075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город остаётся общим пространством, где группы постоянно взаимодействуют. Границы районов подвижны и зависят от смены поколений, цен на жильё и городской политики.
</a:t>
            </a:r>
            <a:endParaRPr lang="en-US" sz="8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 населения влияет на общество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Школам нужны программы, учитывающие языки учащихся, уровень владения русским языком и поддержку детей, которые недавно переехали из других регионов или стран.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65604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услугам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 муниципальные услуги становятся доступнее, когда есть перевод, понятные инструкции и сотрудники, подготовленные к общению с людьми разных культур.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14973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помогает заранее планировать, где потребуется больше учителей, врачей, переводчиков и социальных работников, а где — дополнительные курсы адаптации.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3643417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без принуждения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Интеграционные меры работают лучше, когда они не требуют отказа от своей идентичности, а создают условия для участия в общей жизни общества.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565825" y="413710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Равный доступ к правам важнее формальных различий между группами: услуги должны быть понятными, справедливыми и одинаково открытыми для всех жителей.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Стереотипы, предрассудки и права человека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упрощают реальность: человеку приписывают черты, опираясь только на его происхождение, язык или внешность. Это мешает видеть личные качества и реальный опыт.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мнения к вреду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Предрассудок становится опасным, когда влияет на оценку людей в школе, на работе или в публичной жизни. Тогда различие превращается в повод для несправедливости.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прав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Дискриминация — это уже действие: отказ в правах, услугах или уважении из-за принадлежности к группе. Она противоречит принципу равного достоинства.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Равное достоинство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 защищают каждого вне зависимости от происхождения. Это означает отказ от обобщений о народах и уважение к самоидентификации личности.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факты о населении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понятий темы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распространённые утверждения с корректным пониманием терминов и данных.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исчезают, когда термины разделяют по смыслу, а статистику читают с учётом метода сбора, периода и исторического контекста.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Расовый и национальный состав — это разные способы описания населения. Главное — читать данные внимательно, различать категории, уважать самоидентификацию людей и не подменять статистику предрассудками.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2026-07-27T02:53:05Z</dcterms:created>
  <dcterms:modified xsi:type="dcterms:W3CDTF">2026-07-27T02:53:05Z</dcterms:modified>
</cp:coreProperties>
</file>