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косинусов: связь сторон и углов в треугольнике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стороны треугольника с углом между ними и позволяет вычислять неизвестные величины.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нужна, когда треугольник не прямоугольный и нельзя сразу применить формулу Пифагора. Она помогает находить расстояния, диагонали, стороны фигур и углы по измерениям.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теорема косинусов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со сторонами a, b, c и углом C, лежащим напротив стороны c, выполняется равенство c²=a²+b²−2ab·cos C. Эта запись связывает две стороны и угол между ними.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идея: в теореме всегда используются две стороны и угол между ними, а искомая сторона стоит напротив этого угла. Поэтому выбор формулы зависит от того, что требуется найти.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записываются формулы для остальных сторон: a²=b²+c²−2bc·cos A и b²=a²+c²−2ac·cos B. В каждой формуле берутся две стороны, которые образуют нужный угол.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косинусов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 обозначают малыми буквами a, b, c, а углы — большими буквами A, B, C. Сторона a лежит напротив угла A, сторона b — напротив угла B, сторона c — напротив угла C.
</a:t>
            </a:r>
            <a:endParaRPr lang="en-US" sz="1174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 углы: как читать рисунок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важнее всего две известные стороны и угол между ними: именно их подставляют в теорему косинусов. Если угол расположен не между этими сторонами, формула выбранa неверно и ответ получится ошибочным.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особенно важны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 треугольнике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08189"/>
            <a:ext cx="4356600" cy="1966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формулу по той стороне, которую нужно найти: она стоит напротив соответствующего угла.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задачу, определите, какая сторона напротив нужного угла, и выберите соответствующую запись.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(теорема косинусов).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теоремы косинусов для всех сторон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фиксированных a и b величина и знак cos C управляют тем, как меняется c²: вычитаемое становится больше, меньше или даже прибавляет.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угол к 90°, тем меньше влияние вычитаемого. Тупой угол (cos C&lt;0) увеличивает противоположную сторону по сравнению с прямым.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значения cos для типовых углов.
</a:t>
            </a:r>
            <a:endParaRPr lang="en-US" sz="133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стороны при разном угле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между двумя сторонами равен 90°, cos 90°=0, и формула косинусов превращается в c²=a²+b². Так Пифагор становится частным случаем.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угле дополнительный член исчезает.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 тригонометрии.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случая «Даны две стороны и угол между ними».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неизвестной стороны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a=7 см, b=9 см и C=60°. Тогда c²=7²+9²−2·7·9·cos 60°. Так как cos 60°=1/2, получаем c²=49+81−63=67.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берём корень: c≈8,2 см. Пример показывает, что в произвольном треугольнике сторона находится не простым сложением, а с учётом величины угла между известными сторонами.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стороны треугольника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все три стороны треугольника, теорему косинусов удобнее преобразовать к виду cos C=(a²+b²−c²)/(2ab). Здесь угол C стоит напротив стороны c.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полезен, когда треугольник не прямоугольный и нельзя использовать одну только теорему Пифагора. Он помогает решать задачи на «угол по сторонам» без построений.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находят численное значение косинуса и определяют угол: либо по таблице значений косинусов, либо с помощью калькулятора через обратную тригонометрическую функцию. Получается значение угла C.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угол по трём сторонам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37" y="1647776"/>
            <a:ext cx="4111262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выбору способа решения: что известно, что требуется найти и какая запись теоремы косинусов удобнее всего.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универсальна: по «две стороны + угол» удобно находить сторону, по «три стороны» — угол; в прямоугольном треугольнике выгоднее Пифагор.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 теорему косинусов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угле C&lt;90° cos C положителен, значит вычитаемое в c²=a²+b²−2ab·cos C уменьшается сильнее. При C&gt;90° знак меняется, и c² растёт.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заметнее противоположная сторона: маленький угол даёт меньшую сторону, тупой — большую. При 90° получается «середина».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формуле теоремы косинусов; значения cos: 30°=√3/2, 60°=1/2, 90°=0, 120°=−1/2.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величины угла на противоположную сторону
</a:t>
            </a:r>
            <a:endParaRPr lang="en-US" sz="25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формулы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первых ошибок — брать не тот угол: угол должен лежать между двумя известными сторонами. Если подставить «чужой» угол, знак и величина члена с cos окажутся неверными.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обозначения: сторона a соответствует углу A, b — B, c — C. Ошибка в букве ведёт к неправильному соответствию данных и итоговая сторона или угол «не сходится».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знак «минус» перед 2ab·cos C, из‑за чего квадрат стороны вычисляется неправильно. Ещё опаснее — извлекать корень без контроля: корень берут только из полученного квадрата.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раннее округление тоже мешает: значения cos и промежуточные произведения лучше хранить в калькуляторе. Округлять стоит лишь в самом конце, чтобы не накапливать погрешность.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геометрических построениях часто приходится находить длину диагонали треугольника, когда прямого измерения нет. Если известны две стороны и угол между ними, теорема косинусов даёт точный результат для нужного отрезка.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в «ломаных» фигурах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и в задачах навигации точки могут быть соединены «напрямую» только теоретически. Теорема косинусов помогает найти расстояние между точками по треугольнику, если прямое измерение невозможно.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Навигация: расстояние без прямого пути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проектировании опор и каркасов встречаются «косые» соединения. Когда длина двух элементов известна, а между ними задан угол, формула позволяет вычислить требуемую длину третьей детали без измерения на месте.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расчёты по двум сторонам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практического применения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 того, какие данные даны: две стороны с углом или три стороны.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формулу в задаче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быстрой самопроверки можно сравнить результат с ожиданием по углу. Если угол тупой, сторона должна получиться заметно длиннее, чем при 90°.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cos при переходе от острого к тупому углу меняет размер c. Поэтому «разумность» ответа можно оценить ещё до записи финальных вычислений.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теореме косинусов; для наглядности условно принято a=b=1, c²=2−2cos C.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 величине угла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связанные с описанием треугольников через их стороны и углы, встречались задолго до современной формулы. Тогда акцент делали на геометрические рассуждения и вычисления в треугольниках.
</a:t>
            </a:r>
            <a:endParaRPr lang="en-US" sz="1344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математика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теорема косинусов рассматривается как ключевой инструмент для произвольных треугольников. Она расширяет способы решения задач за пределы прямоугольных случаев.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тригонометрии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запись теоремы косинусов опирается на тригонометрические понятия. Связь углов с алгебраическими выражениями стала возможной благодаря развитию вычислительных методов.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справка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подсказка, чтобы быстро понимать знак и вклад cos C в формулу c²=a²+b²−2ab·cos C.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cos определяет поведение противоположной стороны: при cos&gt;0 она уменьшается, при cos=0 получается «пифагорово» соотношение, при cos&lt;0 — увеличивается.
</a:t>
            </a:r>
            <a:endParaRPr lang="en-US" sz="1373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тригонометрических значений (школьный курс).
</a:t>
            </a:r>
            <a:endParaRPr lang="en-US" sz="127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косинусов для школьных задач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 теме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связывает любые стороны треугольника с углом между двумя из них. Благодаря cos можно перейти от геометрии к вычислениям по формуле.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 и углов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величине угла легко понять, должна ли сторона увеличиваться или уменьшаться. Такой контроль помогает заметить грубую ошибку ещё до финальной записи ответа.
</a:t>
            </a:r>
            <a:endParaRPr lang="en-US" sz="1113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«здравым смыслом»
</a:t>
            </a:r>
            <a:endParaRPr lang="en-US" sz="1356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угле 90° дополнительный член с cos обращается в ноль, и формула превращается в теорему Пифагора. Значит, она действительно работает для любых треугольников.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прямоугольным треугольником
</a:t>
            </a:r>
            <a:endParaRPr lang="en-US" sz="1144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две стороны и угол между ними — находят третью сторону. Если даны три стороны — находят угол через cos C и затем определяют сам угол.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сценария решения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универсальная формула для треугольников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делает любой треугольник удобным для вычислений, даже без прямого угла. Она объединяет геометрию и тригонометрию, помогает решать задачи и проверять ответы логикой.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2026-05-14T01:54:23Z</dcterms:created>
  <dcterms:modified xsi:type="dcterms:W3CDTF">2026-05-14T01:54:23Z</dcterms:modified>
</cp:coreProperties>
</file>