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океан: самый тёплый океан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океану муссонов, островов и важных морских путей.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соединяет Африку, Азию и Австралию, а его берега заселены особенно густо. Здесь сосредоточены порты, торговые города, рыболовные районы и маршруты, важные для жизни многих стран.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связывает материки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 км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приблизительная глубина его самой глубокой впадины в Зондском желобе.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 только огромен, но и очень разнообразен по рельефу дна: здесь есть хребты, котловины и зоны вулканизма.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справочные данные по Индийскому океану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океана и страны побережья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225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океану выходят Индия, Австралия, Индонезия, ЮАР, Кения, Саудовская Аравия и Мадагаскар. Это делает океан важным для нескольких крупных регионов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25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Индийского океана сильно отличаются друг от друга: где-то это пустынные побережья, а где-то влажные тропические зоны, покрытые густой растительностью и манграми.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2598" y="3855416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материковых стран, здесь расположены островные государства и территории. Многие из них зависят от моря как от источника пищи, транспорта и доходов.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8968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могут быть скалистыми, песчаными, вулканическими или заросшими манграми. Такие различия связаны с климатом, строением суши и происхождением островов.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8968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возникли крупные торговые города и порты, потому что морские перевозки долгое время оставались самым удобным способом связи между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акватории океана отличаются не только размерами, но и ролью: одни открывают путь к Суэцкому каналу, другие поддерживают жизнь густонаселённых берегов Азии.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Бенгальский залив и Аравийское море выделяются масштабом, а Красное море важно как узкий торговый коридор.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моря и заливы Индийского океана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 — главный климатический признак региона
</a:t>
            </a:r>
            <a:endParaRPr lang="en-US" sz="2707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муссон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воздух над сушей нагревается быстрее, поэтому влажные ветры приходят с океана. Они несут облака и продолжительные дожди, которые особенно важны для полей Южной 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муссон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суша остывает быстрее, и направление ветров меняется. Воздух становится суше, осадков выпадает меньше, а погода во многих районах становится более ясной.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влияют на урожай риса, чая и хлопка, на наполнение рек и водохранилищ. Поэтому жители многих стран внимательно следят за началом и силой сезона дождей.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стихии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дожди слишком сильные, они могут вызвать наводнения, разрушить дороги и дома. Поэтому муссоны одновременно помогают хозяйству и создают серьёзную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 берегов океана меняется от жарких тропиков до холодных районов на юге.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климат холоднее и суровее; на севере и в тропиках условия заметно теплее и влажнее.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области у берегов Индийского океана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Мальдивы — страна атоллов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Мальдивы выглядят как цепочка крошечных островов, разбросанных в тёплом океане. Их низкие коралловые атоллы особенно красивы с высоты, но очень уязвимы к подъёму уровня моря и штормам.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и Шри-Ланка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 и Шри-Ланка — крупные острова, где есть и горы, и равнины, и густая растительность. Они заметно влияют на жизнь океана, потому что вокруг них формируются богатые морские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 коралловые острова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Индийского океана появились по-разному: одни поднялись из-за вулканов, другие выросли из коралловых рифов. Поэтому их берега могут быть высокими и скалистыми или низкими и плоскими.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архипелаги океана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 растительный мир океана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открытых вод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Тунец и летучие рыбы обитают в тёплых водах Индийского океана. Они быстро передвигаются и образуют важную часть пищевых цепей, которыми питаются более крупные морские животные.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 киты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 киты часто встречаются в океане там, где много рыбы и планктона. Эти животные нуждаются в чистой воде и достаточном количестве пищи для жизни и миграций.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и акулы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и акулы живут у берегов, рифов и островов. Для них особенно важны спокойные места для размножения и участки, где сохраняется природное равновесие.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и рифы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мелководьях растут кораллы, образующие рифы. Они служат укрытием для множества организмов и помогают сделать морской мир рядом с островами особенно богатым.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Мангры и планктон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встречаются мангровые заросли, а в воде — водоросли и планктон. Именно они создают основу жизни в океане и поддерживают существование многих видов рыб.
</a:t>
            </a:r>
            <a:endParaRPr lang="en-US" sz="12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океана особенно заметны порты, промышленные зоны и туристические центры, которые зависят от удобного выхода к морю и тёплого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большую роль играют перевозки и энергетические ресурсы, а рыболовство и туризм поддерживают жизнь прибрежных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и виды хозяйственной деятельности
</a:t>
            </a:r>
            <a:endParaRPr lang="en-US" sz="256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 и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географии: сезонное изменение нагрева суши и океана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 мировая торговля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океану идут танкеры, контейнеровозы и сухогрузы. Они перевозят нефть, газ, технику, продукты и сырьё, поэтому движение судов здесь особенно интенсивное и постоянно наблюдается береговыми службами.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соединяет Европу, Африку, Ближний Восток, Южную и Восточную Азию. Благодаря этому он стал важной частью мировой транспортной сети и обмена товарами между континентами.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Малаккский, Баб-эль-Мандебский и Ормузский проливы имеют огромное значение для морской торговли. Через них проходят основные потоки грузов, и любое затруднение сразу отражается на перевозках в регионе.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прибрежных государств океан — это не только путь судов, но и источник рабочих мест, портовых услуг и доходов. Через морские маршруты страны быстрее получают нужные товары и отправляют свои экспортные грузы.
</a:t>
            </a:r>
            <a:endParaRPr lang="en-US" sz="11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Мумбаи: порт мегаполиса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 — один из крупнейших портовых городов Индии, где причалы, склады и оживлённые улицы соседствуют совсем рядом. Здесь особенно заметно, как морская торговля поддерживает жизнь большого города и его промышленность.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Момбаса и Дурбан: ворота Восточной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Момбасы и Дурбана играют ключевую роль для стран восточного и южного побережья Африки. Через них идут грузы, топливо и продукты, а вокруг портовых зон растут верфи, рынки и транспортные узлы.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Джидда и Ченнаи: узлы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Джидда связывает маршруты Красного моря и Индийского океана, а Ченнаи обслуживает один из самых густонаселённых районов Индии. Оба порта показывают, насколько тесно переплетены морские пути, города и повседневная жизнь людей.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где море встречает город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распределены неравномерно: у берегов и в мелководных зонах риски особенно велики, а на открытом море угрозы связаны с погодой и судоходством.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опасность связана с циклонами; цунами и загрязнение тоже требуют постоянного контроля и готовности служб.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по регионам Индийского океана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в районе Индийского океана
</a:t>
            </a:r>
            <a:endParaRPr lang="en-US" sz="271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показала, что людям нужны системы раннего предупреждения, наблюдение за сейсмической активностью и чёткие планы эвакуации для прибрежных районов.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 странах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ударили по Шри-Ланке, Индии, Таиланду и другим странам. Были разрушены дома, дороги, порты и целые поселения, а число жертв превысило 200 тысяч.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 декабря 2004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западного побережья Суматры произошло мощное подводное землетрясение. Оно подняло дно океана и стало причиной образования разрушительной серии волн.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часы после толчка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достигло берегов Индонезии, а затем распространилось дальше по Индийскому океану. Сильнее всего пострадали низкие прибрежные районы и острова.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2004 года: хронология событий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Индийского океана отличаются по размерам, солёности, ветрам и устойчивости к изменениям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мелководные и низкие территории, а наиболее штормовые условия характерны для открытых морских пространств.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районов Индийского океана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Индийский океан нужно защищать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долго не разлагается и попадает в воду, на пляжи и в пищевые цепи. Он опасен для черепах, птиц и рыб, которые могут запутаться в отходах или проглотить 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плёнка мешает воздухообмену и отравляет морские организмы. После аварий страдают берега, рыболовство и туризм, а восстановление природы занимает очень много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рыбы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рыбу вылавливают слишком активно, популяции не успевают восстановиться. Это нарушает пищевые цепи и лишает прибрежных жителей важного источника пищи и дохода.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рифов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защищают берега и служат домом для множества видов. Когда рифы гибнут, океан теряет часть своего богатства, а люди — естественную защиту и 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океана и его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мер по сохранению природы и безопасности прибрежных районов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 Индийском океане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его водам веками перевозили специи, благовония, ткани и драгоценности. Морские маршруты связывали разные народы, а вместе с товарами распространялись знания, обычаи и новые идеи.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получил своё имя благодаря Индии, так как именно через этот район проходили древние торговые пути. Это единственный океан, название которого связано с одной страной.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Индийского океана тесно связана с мореплаванием и обменом культур. На его берегах смешивались языки, религии и традиции, поэтому он стал не только природным, но и историческим пространством общения.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океан: главное, что мы узнали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соединяет материки, влияет на климат и кормит миллионы людей. Его судьба зависит от бережного отношения к природе, ответственности стран и совместных действий ради чистой воды и безопасных берегов.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2026-06-02T12:28:20Z</dcterms:created>
  <dcterms:modified xsi:type="dcterms:W3CDTF">2026-06-02T12:28:20Z</dcterms:modified>
</cp:coreProperties>
</file>