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Н.В. Гоголь: писатель, который показал смешное и тревожное в жизни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заставил смеяться и задумываться.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жил в эпоху крепостного права, строгой цензуры и власти чиновников. Эти обстоятельства влияли на литературу: писатели говорили о несправедливости, жизни города и судьбе простого человека.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Гоголя: время перемен, страха и больших надежд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апреля 1809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Гоголь родился в Сорочинцах Полтавской губернии. С детства он видел украинскую природу, сельский быт и ярмарочную жизнь.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писатель рос в небогатой дворянской семье. От матери он слышал песни, предания и рассказы, которые пробудили интерес к народной культуре.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Гоголя было наполнено легендами, живой речью и необычными характерами. Позже именно эти наблюдения стали основой его ранних произведений.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творческие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Гоголь уже замечал смешное и удивительное в повседневной жизни. Это умение внимательно смотреть на людей определило его дальнейший путь в литературе.
</a:t>
            </a:r>
            <a:endParaRPr lang="en-US" sz="1136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детство и юность сформировали Гоголя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и народный колорит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произведениях Гоголя особенно заметны украинские обычаи, песни и разговорная речь. Он передаёт мир деревни так, будто читатель сам оказывается среди праздника и сельского шума.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и фантастика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«Вечерах на хуторе близ Диканьки» рядом живут смешное и чудесное. Ночные пейзажи, черти, ведьмы и ярмарочные сцены делают повествование ярким и запоминающимся.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Украинский мир в ранних повестях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Гоголя к признанию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биографии и литературного успеха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жизни Гоголя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Гоголь увидел мир чиновников, где внешняя вежливость часто скрывала равнодушие, страх и бедность начинающего писателя.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появились его повести о большом городе: в них улицы, дома и кабинеты выглядят красивыми, но холодными и беспощадными.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Гоголя становится символом контрастов: рядом с блеском живут одиночество, унижение и несправедливость.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580" y="2477750"/>
            <a:ext cx="351994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менялись темы и жанры писателя.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движение от народных и сказочных мотивов к социальной сатире и глубоким размышлениям о человеке.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Н.В. Гоголя и их литературная дата публикации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Гоголя и их значение
</a:t>
            </a:r>
            <a:endParaRPr lang="en-US" sz="25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как писатель постепенно переходил от ярких народных сюжетов к более серьёзным вопросам о жизни общества.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тем показывает рост глубины: от фольклора — к сатире, затем к размышлениям о России и нравственном выборе.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основных произведений Н.В. Гоголя по периодам творчества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темы творчества Гоголя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чиновники маленького уездного города живут в постоянном страхе перед проверкой. Этот страх делает их смешными и одновременно жалкими.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случайно оказывается в центре событий, а городские власти принимают его за важного ревизора. Ошибка быстро раскрывает их глупость и неуверенность.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показывает, как взяточничество, ложь и желание казаться важнее, чем есть на самом деле, разрушают доверие и порядок.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пьесе не только развлекает, но и заставляет увидеть серьёзные недостатки общества и власти.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«Ревизор»: комедия о страхе, лжи и взяточничестве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Акакий Акакиевич Башмачкин живёт тихо, бедно и почти незаметно. Его мечта о новой шинели становится для него знаком уважения, тепла и надежды на лучшее.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показывает, как легко общество не замечает скромного человека и как болезненно он переживает равнодушие окружающих. Поэтому «Шинель» стала важным произведением о человеческом достоинстве.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«Шинель» и образ маленького человека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хотел создать большое произведение о России, её людях и нравах. Через путешествие Чичикова он показывает устройство общества и нравственное состояние страны.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вокруг покупки умерших крестьян: формально это законно, но по сути раскрывает хитрость, корысть и абсурд чиновничьего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комическими сценами скрыта тревога писателя: если люди думают только о выгоде, то духовная жизнь общества слабеет и будущее страны становится неясным.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«Мёртвые души»: замысел и главная мысль
</a:t>
            </a:r>
            <a:endParaRPr lang="en-US" sz="29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не просто описывает характеры, а строит целую систему образов, где каждый герой по-своему искажен и узнаваем.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значение, тем заметнее выражен порок: от пустой мечтательности до крайнего духовного обнищания.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Н. В. Гоголя «Мёртвые души», 1842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Галерея помещиков в «Мёртвых душах»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42260"/>
            <a:ext cx="368100" cy="294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95575"/>
            <a:ext cx="368100" cy="32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Гоголя: юмор, точность и яркие детали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передаёт интонации обычных людей так, что герои звучат естественно и запоминаются даже по одной реплике. Речь сразу раскрывает их характер, привычки и настроение.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приём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охотно использует преувеличение, повтор, нелепое сравнение и смешную фамилию. Смех у него не пустой: он помогает увидеть недостатки человека без прямого назидания.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шуткой всегда стоит серьёзная мысль о совести, страхе, лени или жадности. Поэтому текст Гоголя одновременно смешит и заставляет задуматься о жизни.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яркая подробность у Гоголя часто говорит больше длинного описания. Он умеет выбрать предмет, жест или выражение, которое сразу создаёт точный образ героя и сцены.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гоголевская сатира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заметна в «Ревизоре», «Шинели» и «Мёртвых душах»: от жизненного наблюдения к комическому обличению.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 путь казаков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степь у Гоголя кажется живой и бескрайней, как сама свобода. По ней движется казачий отряд, и в этом пути уже чувствуется сила, размах и напряжение исторического времени.
</a:t>
            </a:r>
            <a:endParaRPr lang="en-US" sz="1159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Запорожская Сечь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Сечь изображена как место строгих правил, воинского братства и общей ответственности. Здесь особенно заметны смелость, верность товарищам и готовность защищать родную землю, даже если цена слишком высока.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трагедия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Тараса, Остапа и Андрия показывает, как личный выбор может привести к тяжёлым последствиям. Гоголь соединяет героическое и печальное, поэтому повесть запоминается не только сражениями, но и драмой.
</a:t>
            </a:r>
            <a:endParaRPr lang="en-US" sz="1061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«Тарас Бульба»: страницы истории в образах и сценах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2288836"/>
            <a:ext cx="4332300" cy="1038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помогает увидеть, как события жизни связаны с появлением главных произведений писателя.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успехи пришлись на 1830-е годы, а главные произведения создавались в период зрелости, когда жизненный опыт стал основой сатиры.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 В. Гоголе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 Гоголя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8200" y="1214775"/>
            <a:ext cx="4644300" cy="8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всё чаще размышляет о вере, назначении писателя и нравственном долге. Его творчество становится более сосредоточенным на духовных вопросах, а внутренние сомнения усиливаются.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188200" y="3646804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1852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переживает тяжёлый кризис и не успевает завершить замысел «Мёртвых душ» полностью. Этот финальный период связан с ухудшением здоровья и глубокими личными испытаниями.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88200" y="2462279"/>
            <a:ext cx="46443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за границу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времени проводит вне России, пытаясь восстановить силы и найти душевное равновесие. Однако одиночество и переживания не исчезают, а работа над книгой идёт трудно.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годы: духовные поиски и трудности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Гоголя читают, ставят на сцене и обсуждают на уроках, потому что они говорят о знакомых каждому людских слабостях.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силу сохраняют сатира и язык писателя: именно они делают его тексты живыми и понятными новым поколениям.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изучения творчества Н. В. Гоголя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Гоголь остаётся важным сегодня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550" y="1691200"/>
            <a:ext cx="438000" cy="35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375" y="1691200"/>
            <a:ext cx="438000" cy="35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700" y="1652950"/>
            <a:ext cx="426900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681" y="1652950"/>
            <a:ext cx="373538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Гоголя входят в программу, потому что помогают учиться вдумчиво читать, понимать характеры и замечать, как смешное может скрывать серьёзный смысл.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 и другие произведения часто ставят на сцене. Театр особенно хорошо передаёт живую речь, комизм ситуаций и яркие характеры, созданные писателем.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произведений Гоголя снимают фильмы и телеспектакли. Кино помогает увидеть атмосферу эпохи, а также сделать сюжет понятным современному зрителю.
</a:t>
            </a:r>
            <a:endParaRPr lang="en-US" sz="1271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герои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героев стали символами определённых качеств: Хлестаков — хвастовства, Плюшкин — скупости, Акакий Акакиевич — беззащитности. Так литература вошла в повседневную речь.
</a:t>
            </a:r>
            <a:endParaRPr lang="en-US" sz="1169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 школе, театре и культуре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Н.В. Гоголь: писатель, который открыл смешное и серьёзное в человеке
</a:t>
            </a:r>
            <a:endParaRPr lang="en-US" sz="2684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показал, что смех может быть не только весёлым, но и очень глубоким. Его книги учат замечать пороки, ценить совесть, сочувствие и человеческое достоинство.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2026-05-22T20:58:46Z</dcterms:created>
  <dcterms:modified xsi:type="dcterms:W3CDTF">2026-05-22T20:58:46Z</dcterms:modified>
</cp:coreProperties>
</file>