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и его возрастно-половая структура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возрастной состав отражают рождаемость, смертность, миграции и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— важная часть географии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описывает численность и воспроизводство населения, а география населения показывает, где эти процессы происходят и как различаются. Рост или сокращение зависят от естественного движения и миграций. В 2022 году население Земли превысило 8 млрд, и рост распределён неравномерно: быстрее — в Африке и Южной Азии, медленнее — в Европе и Восточной Азии.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используют общую численность населения, рождаемость, смертность и естественный прирост или убыль. Эти величины показывают, насколько воспроизводство складывается «изнутри» общества.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рассматривают миграционный прирост, среднюю продолжительность жизни и медианный возраст. Вместе они помогают понять, как меняются состав и «темп» демографического развития.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Возрастно-половая структура оценивается через долю детей, трудоспособных и пожилых, а также соотношение мужчин и женщин в разных возрастах. Для сравнения применяют абсолютные и относительные показатели: на 1000, в процентах, в промилле.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как изменение режима воспроизводства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часто выглядит как «разрыв»: сначала уменьшается смертность, а рождаемость реагирует позже — поэтому прирост ускоряется.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опускается, а продолжительность жизни растёт, возрастная структура смещается вверх: доля пожилых увеличивается, и естественный прирост становится слабым или отрицательным.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для объяснения механизма демографического перехода (условные значения); учебная логика «смертность → рождаемость».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Возрастно-половая пирамида как модель структуры населения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Пирамида-«фундамент»: что означает широкое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основание пирамиды широкое, доля детей высока, а это обычно говорит о более высокой рождаемости. Такая форма помогает быстро увидеть «молодость» населения и заранее ожидать запрос на школы и детские учреждения.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Пирамида-«перекос»: почему середина становится главной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средние возрастные группы занимают большую часть ширины, общество опирается на трудоспособный возраст. Это важно для планирования занятости, профессионального обучения и развития инфраструктуры, которая обслуживает основной поток работников.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растёт: признаки старения на пирамиде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заметно по расширенной верхней части: увеличивается доля пожилых. Такая форма связана со снижением рождаемости и ростом продолжительности жизни и обычно усиливает потребности в медицине, социальной поддержке и пенсиях.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46416"/>
            <a:ext cx="4794300" cy="18203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возрастной структуры населения в разных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доле детей, трудоспособных и пожилых, медианному возрасту и коэффициенту демографической нагрузки показывает, как меняются «балансы» между возрастными группами.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пожилых, тем сильнее возрастная нагрузка на работающих: это отражается и в росте медианного возраста, и в увеличении потребностей в социальной сфере.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типологиям возрастной структуры (учебные критерии, без привязки к конкретным числам отдельных стран).
</a:t>
            </a:r>
            <a:endParaRPr lang="en-US" sz="5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роста и сокращения численности населения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её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демографический рост влияет уровень рождаемости: решения семей зависят от условий жизни, доступа к образованию и уверенности в будущем. Даже при высокой рождаемости нужны устойчивые социальные условия.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и качество медицины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смертности происходит, когда улучшаются профилактика, диагностика и лечение. Важно, что медицинский прогресс влияет не только на среднюю продолжительность жизни, но и на выживаемость в разных возрастах.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быстрый «ускоритель»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Миграционный прирост или отток меняет численность быстрее, чем естественные процессы. На решение о переезде влияют работа, безопасность, транспортная связность и доступность услуг.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семейная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среда, образование женщин и семейная политика формируют спрос на детей и меняют возраст вступления в брак. Поэтому демография реагирует на экономические и социальные изменения комплексно.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численность населения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демографической динамики: естественное движение плюс миграции.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нагрузка на трудоспособное население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доли пожилых растёт нагрузка на пенсионные и медицинские системы, а при высокой доле детей — на образование и детские сервисы.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трёх возрастных групп определяет, «сколько поддерживаемых» приходится на работающих. Поэтому изменения структуры часто опережают ощущение экономических проблем.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с условными долями для пояснения механизма нагрузки (без привязки к конкретной стране или году).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и женщины в возрастной структуре населения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рождении обычно на свет появляется немного больше мальчиков, чем девочек, но это преимущество постепенно уменьшается. По мере взросления различия проявляются в разных траекториях смертности.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— более высокая смертность мужчин в большинстве возрастных групп, особенно в трудоспособном и старшем возрасте. На это влияют и особенности образа жизни, и социальные риски.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возрастах женщины часто заметно преобладают по численности. Это меняет состав семей, влияет на структуру домохозяйств и на спрос на услуги ухода.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 полу в возрастной пирамиде важны для планирования рынка труда, профилактики заболеваний и социальной поддержки. Они также помогают точнее оценивать демографические потребности регионов.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динамика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полезно смотреть на разрыв между естественным движением и миграцией: там, где убыль усиливается, миграционный приток сглаживает общее изменение численности.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отрицательного естественного прироста и частичной компенсации миграцией сопровождается ростом доли 65+ и, как следствие, увеличением демографической нагрузки.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расчёты по официальным демографическим показателям, данные обновляются периодически.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стареющего населения выглядит «перевёрнутой»: основание узкое из‑за снижения рождаемости, а верхняя часть расширяется из‑за увеличения числа людей старших возрастов.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изменение отражает и рост продолжительности жизни: доля людей 60–65 лет и старше увеличивается быстрее, чем сокращается доля детей. В России это особенно заметно там, где сохраняется устойчивая убыль.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его признаки на возрастной пирамиде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5469" y="919100"/>
            <a:ext cx="3553262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демографических данных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дополняют друг друга: переписи дают детальную структуру, текущий учёт фиксирует события, обследования уточняют параметры, миграционная статистика описывает перемещения, а международные базы обеспечивают сопоставимость стран.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выводов зависит от полноты регистрации событий и регулярности обновления рядов: при «провалах» по одному источнику помогают другие.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региональные статистические органы; ЗАГС; международные базы ООН и Всемирного банка.
</a:t>
            </a:r>
            <a:endParaRPr lang="en-US" sz="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 структуре населения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агломерациях нередко выше доля трудоспособных: туда чаще приезжают на работу и учёбу, поэтому возрастная структура смещается в сторону «рабочего возраста» по сравнению с периферией.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и во многих малых городах чаще наблюдается ускоренное старение: уезжает молодёжь, а поколения, родившиеся раньше, постепенно переходят в старшие возрастные группы.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различия влияют урбанизация, доступность медицины и образования, наличие рабочих мест, транспортная связность и жилищные условия — эти факторы одновременно задают и миграцию, и рождаемость.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демографическую динамику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редко объясняются одной причиной: один фактор усиливает или ослабляет другой, поэтому «слабое место» меняется от региона к региону.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эффекты обычно связаны с экономикой и здравоохранением: они напрямую влияют и на рождаемость, и на смертность, а миграция определяет структуру по возрастам.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подходы демографии и социологии; визуализация по типовым факторам, без привязки к конкретному расчётному году.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старения населения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демографических эффектов (качественная схема)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территориях демографический переход идёт неодинаково: в странах Африки и части Южной Азии чаще сохраняется более высокая рождаемость и «молодая» структура населения.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Европе, Японии и ряде стран Восточной Азии в большей степени выражены низкая рождаемость, старение и слабый или отрицательный естественный прирост, что меняет нагрузку на социальные системы.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демографические контрасты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 населения до середины XXI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сохраняется, но темпы увеличения постепенно снижаются; одновременно возрастная структура меняется быстрее, чем общий итог по численности.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глобального замедления роста и регионального снижения численности в Европе и Восточной Азии усиливает различия по спросу на образование, труд и социальные услуги.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ООН (World Population Prospects), данные публикуются в обновлениях.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в повседневной жизни и планировании территории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сбор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рождаемости, смертности и миграции фиксируются в учёте, а переписи и обследования уточняют возрастно‑половые характеристики. Это формирует основу для точных муниципальных решений.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возрастной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район оценивает долю детей, трудоспособных и пожилых жителей, а также тенденции по динамике. На этой стадии становится понятно, что именно «растёт» или «сжимается».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расчёты переводятся в задачи: где строить школы и поликлиники, как распределять нагрузку транспорта, какие услуги для пожилых требуется расширять, и какие специалисты будут востребованы.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динамике населения и возрастно-половой структуре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определяется рождаемостью, смертностью и миграцией, а возрастно‑половая структура раскрывает демографическое будущее. Молодёжь повышает трудовой потенциал, но требует образования; старение увеличивает нагрузку на здравоохранение и пенсии.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2026-05-12T00:23:08Z</dcterms:created>
  <dcterms:modified xsi:type="dcterms:W3CDTF">2026-05-12T00:23:08Z</dcterms:modified>
</cp:coreProperties>
</file>