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90" y="1030931"/>
            <a:ext cx="3629752" cy="3633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895675"/>
            <a:ext cx="4374600" cy="21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278625" y="3176025"/>
            <a:ext cx="4374600" cy="17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контрастов: север, реки, города и ресурсы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равнина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огромная равнина между Уралом и Енисеем. Здесь рядом существуют тундра, тайга, болота, крупные реки, нефтегазовые районы и большие города.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0" y="1383450"/>
            <a:ext cx="2507400" cy="16136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442" y="1383450"/>
            <a:ext cx="2507400" cy="161364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493" y="1383450"/>
            <a:ext cx="2507400" cy="161364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07150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полоса на карте
</a:t>
            </a:r>
            <a:endParaRPr lang="en-US" sz="1300" dirty="0"/>
          </a:p>
        </p:txBody>
      </p:sp>
      <p:sp>
        <p:nvSpPr>
          <p:cNvPr id="13" name="Text 1"/>
          <p:cNvSpPr txBox="1"/>
          <p:nvPr/>
        </p:nvSpPr>
        <p:spPr>
          <a:xfrm>
            <a:off x="407150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карту, Западная Сибирь сразу выделяется размерами и ровным рельефом. Территория тянется широкой полосой между Уралом и Енисеем, а на севере выходит к Карскому морю.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3318442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как главная ось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3318442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природной жизни региона становится Обь. Её долина проходит через огромные пространства и связывает северные районы с южными, как длинная природная линия движения воды и жизни.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242493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переход к степям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242493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региона заметно теплее и суше. Здесь на карте видны лесостепи и степные участки, а рядом с ними — крупные города, дороги и сельскохозяйственные районы.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78600" y="419352"/>
            <a:ext cx="8559600" cy="7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на карте
</a:t>
            </a:r>
            <a:endParaRPr lang="en-US" sz="3100" dirty="0"/>
          </a:p>
        </p:txBody>
      </p:sp>
      <p:sp>
        <p:nvSpPr>
          <p:cNvPr id="19" name="Text 7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выглядит именно так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25093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получает меньше солнечного тепла и сильнее ощущает влияние холодных воздушных масс. Поэтому там дольше держатся морозы, а влажность и ветры делают погоду ещё суровее.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093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121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территория — равнина, поэтому здесь нет высоких гор, которые могли бы резко менять направление рек. Вода течёт широко, медленно и часто образует большие заболоченные пространства.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21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рельеф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70655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климат становится мягче и суше, но перепады температур всё равно остаются большими. Из-за этого меняются почвы, растительность и способы жизни людей.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655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Тёплее к югу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90370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создаёт очень разные природные условия на одной территории. В одном регионе соседствуют тундра, леса, болота и степные участки, что делает Западную Сибирь особенно контрастной.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90370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природы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68266"/>
            <a:ext cx="5133600" cy="16986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региона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юга на север природные условия меняются очень заметно. Это отражается в растительности, почвах и способах использования земли людьми.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больше тепла и пригодных для земледелия земель. Чем севернее, тем важнее болота, леса и холодостойкие растения.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Западной Сибири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ее притоки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 — главная река региона и одна из крупнейших в России. Она принимает огромный водный поток и соединяет северные и южные части Западной Сибири.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Иртыш, Томь и Чулым — самые известные притоки Оби. Они питают города, помогают хозяйству и делают речную сеть региона особенно густой.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притоки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Кеть и Тым важны для северных районов, где дороги часто труднее строить. По таким рекам издавна передвигались люди, грузы и промысловый улов.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связи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воду, пищу и транспортные пути. Поэтому рядом с ними возникали поселения, развивалось рыболовство и появлялись промышленные центры.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жизнь людей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 длительный ледостав меняют транспорт, строительство и повседневную жизнь.
</a:t>
            </a:r>
            <a:endParaRPr lang="en-US" sz="15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438" y="3353050"/>
            <a:ext cx="442050" cy="5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074" y="3353650"/>
            <a:ext cx="504000" cy="50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7849" y="1436575"/>
            <a:ext cx="252600" cy="505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7537" y="1437175"/>
            <a:ext cx="504000" cy="504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почему здесь так холодно
</a:t>
            </a:r>
            <a:endParaRPr lang="en-US" sz="3100" dirty="0"/>
          </a:p>
        </p:txBody>
      </p:sp>
      <p:sp>
        <p:nvSpPr>
          <p:cNvPr id="14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региона определяет низкий угол солнца и слабый прогрев зимой. Поэтому холодный период здесь длинный, а лето не успевает сильно разогреть воздух и почву.
</a:t>
            </a:r>
            <a:endParaRPr lang="en-US" sz="1161" dirty="0"/>
          </a:p>
        </p:txBody>
      </p:sp>
      <p:sp>
        <p:nvSpPr>
          <p:cNvPr id="15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особенно заметны морозы и сильные ветры. Там холод дольше удерживается у поверхности земли, а снежный покров сохраняется почти весь сезон.
</a:t>
            </a:r>
            <a:endParaRPr lang="en-US" sz="1121" dirty="0"/>
          </a:p>
        </p:txBody>
      </p:sp>
      <p:sp>
        <p:nvSpPr>
          <p:cNvPr id="17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условия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получает больше тепла, поэтому сельскохозяйственный сезон начинается раньше. Но даже здесь весна и осень бывают короткими, а разница температур между сезонами остаётся большой.
</a:t>
            </a:r>
            <a:endParaRPr lang="en-US" sz="1107" dirty="0"/>
          </a:p>
        </p:txBody>
      </p:sp>
      <p:sp>
        <p:nvSpPr>
          <p:cNvPr id="19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юг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удалённость от океанов делает климат более континентальным. Воздух нагревается и остывает быстро, из-за чего погода может резко меняться даже в течение одного дня.
</a:t>
            </a:r>
            <a:endParaRPr lang="en-US" sz="1107" dirty="0"/>
          </a:p>
        </p:txBody>
      </p:sp>
      <p:sp>
        <p:nvSpPr>
          <p:cNvPr id="21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времена года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 Западной Сибири легко заметить по снегу, таянию, теплу и листопаду. Длительность периодов меняется с севера на юг.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занимает больше всего времени, а тёплый сезон короткий. Это объясняет позднюю весну и раннюю подготовку к зиме.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Западной Сибири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303355"/>
            <a:ext cx="3837600" cy="16939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50" y="3263270"/>
            <a:ext cx="1659900" cy="16258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3850" y="1303195"/>
            <a:ext cx="1659900" cy="16258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газ: основа экономики
</a:t>
            </a:r>
            <a:endParaRPr lang="en-US" sz="3100" dirty="0"/>
          </a:p>
        </p:txBody>
      </p:sp>
      <p:sp>
        <p:nvSpPr>
          <p:cNvPr id="9" name="Text 2"/>
          <p:cNvSpPr txBox="1"/>
          <p:nvPr/>
        </p:nvSpPr>
        <p:spPr>
          <a:xfrm>
            <a:off x="278600" y="3214775"/>
            <a:ext cx="38376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месторождений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78600" y="3641575"/>
            <a:ext cx="3837600" cy="12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и газовые месторождения стали основой роста многих сибирских городов. Вокруг них появились дороги, трубопроводы, жильё и предприятия, которые обслуживают добычу и переработку сырья.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05475" y="3263200"/>
            <a:ext cx="26613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целые комплексы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5475" y="3764298"/>
            <a:ext cx="26613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месторождений требует сложной техники и постоянной работы специалистов. Поэтому рядом с промыслами развиваются сервисные компании, ремонтные базы и транспортные узлы.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5475" y="1303125"/>
            <a:ext cx="26613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 сырья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205475" y="1804223"/>
            <a:ext cx="26613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топливо, смазочные материалы и сырьё для химической промышленности. Газ используют для отопления, электроэнергии и производства материалов, которые встречаются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50" y="1904805"/>
            <a:ext cx="4936800" cy="20255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Западной Сибири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3930050" y="4635500"/>
            <a:ext cx="49368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географии о хозяйстве Западной Сибири
</a:t>
            </a:r>
            <a:endParaRPr lang="en-US" sz="1115" dirty="0"/>
          </a:p>
        </p:txBody>
      </p:sp>
      <p:sp>
        <p:nvSpPr>
          <p:cNvPr id="10" name="Text 3"/>
          <p:cNvSpPr txBox="1"/>
          <p:nvPr/>
        </p:nvSpPr>
        <p:spPr>
          <a:xfrm>
            <a:off x="364900" y="140067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Западной Сибири связаны между собой: добыча дает сырье, переработка превращает его в готовую продукцию, а сельское хозяйство обеспечивает юг региона.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64900" y="3196550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сочетании добывающих, перерабатывающих и аграрных отраслей.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25" y="3404050"/>
            <a:ext cx="504000" cy="40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149" y="3381650"/>
            <a:ext cx="504000" cy="4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537" y="3353650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612" y="1465175"/>
            <a:ext cx="504000" cy="4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5999" y="1465175"/>
            <a:ext cx="504000" cy="4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городов, которые формируют регион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392925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 — крупнейший научный и образовательный центр региона. Здесь сосредоточены университеты, исследовательские институты и развитая городская инфраструктура, поэтому он выполняет роль не только транспортного, но и интеллектуального узла.
</a:t>
            </a:r>
            <a:endParaRPr lang="en-US" sz="934" dirty="0"/>
          </a:p>
        </p:txBody>
      </p:sp>
      <p:sp>
        <p:nvSpPr>
          <p:cNvPr id="12" name="Text 3"/>
          <p:cNvSpPr txBox="1"/>
          <p:nvPr/>
        </p:nvSpPr>
        <p:spPr>
          <a:xfrm>
            <a:off x="1049175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2149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Нижневартовск возник рядом с крупными месторождениями и связан с добычей углеводородов. Для города характерны высокая роль производства, снабжения и обслуживания предприятий нефтегазовой отрасли.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6898399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Нижневартовск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37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Тюмень часто называют административным и управленческим центром. Город связан с освоением Западной Сибири, а сегодня в нем развиваются сервисные компании, образование, медицина и деловые услуги.
</a:t>
            </a:r>
            <a:endParaRPr lang="en-US" sz="988" dirty="0"/>
          </a:p>
        </p:txBody>
      </p:sp>
      <p:sp>
        <p:nvSpPr>
          <p:cNvPr id="16" name="Text 7"/>
          <p:cNvSpPr txBox="1"/>
          <p:nvPr/>
        </p:nvSpPr>
        <p:spPr>
          <a:xfrm>
            <a:off x="3973787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Тюмень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80612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Сургут стал одним из главных городов нефтегазового района. Он обслуживает добычу, энергетику и вахтовую работу, а также остается важным промышленным и транспортным узлом.
</a:t>
            </a:r>
            <a:endParaRPr lang="en-US" sz="1107" dirty="0"/>
          </a:p>
        </p:txBody>
      </p:sp>
      <p:sp>
        <p:nvSpPr>
          <p:cNvPr id="18" name="Text 9"/>
          <p:cNvSpPr txBox="1"/>
          <p:nvPr/>
        </p:nvSpPr>
        <p:spPr>
          <a:xfrm>
            <a:off x="5436862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Сургут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5599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исторически вырос как крупный промышленный и транспортный город. Его значение связано с переработкой, машиностроением и удобным положением на важном пути между европейской частью России и Сибирью.
</a:t>
            </a:r>
            <a:endParaRPr lang="en-US" sz="1049" dirty="0"/>
          </a:p>
        </p:txBody>
      </p:sp>
      <p:sp>
        <p:nvSpPr>
          <p:cNvPr id="20" name="Text 11"/>
          <p:cNvSpPr txBox="1"/>
          <p:nvPr/>
        </p:nvSpPr>
        <p:spPr>
          <a:xfrm>
            <a:off x="251224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880" y="1386563"/>
            <a:ext cx="2743140" cy="322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культура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Западной Сибири очень разнообразно: здесь живут русские, татары, ханты, манси, ненцы и другие народы. Это отражается в языке, быте, праздниках и местных традициях.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особенно важны оленеводство, рыболовство и бережное отношение к природе. Эти занятия веками помогали жить в условиях тундры, тайги и северных рек.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промыслы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традиционный уклад не исчезает, а соседствует с городской жизнью. Люди учатся, работают и путешествуют, при этом сохраняют уважение к родным языкам и обычаям.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сегодня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культуре заметны национальные орнаменты, песни, одежда и устные предания. Они передают опыт жизни в суровом климате и помогают сохранять связь с прошлым.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современность
</a:t>
            </a:r>
            <a:endParaRPr lang="en-US" sz="3100" dirty="0"/>
          </a:p>
        </p:txBody>
      </p:sp>
      <p:sp>
        <p:nvSpPr>
          <p:cNvPr id="10" name="Text 2"/>
          <p:cNvSpPr txBox="1"/>
          <p:nvPr/>
        </p:nvSpPr>
        <p:spPr>
          <a:xfrm>
            <a:off x="13748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таежных районах складывается жизнь, связанная с природой: сезонные маршруты, промыслы и кочевые занятия помогают людям адаптироваться к климату и расстояниям.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748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673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оба мира сосуществуют: в поселках продолжаются промыслы, а в крупных центрах работают современные службы, связь и транспорт. Регион развивается, не теряя культурных особенностей.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3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регион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121125" y="1856205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городов появляются школы, университеты, музеи и научные центры. Здесь сохраняют историю региона и одновременно готовят специалистов для промышленности, транспорта и науки.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121125" y="1379955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транспортная сеть региона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связи служат магистрали, реки и воздушные маршруты, которые помогают преодолевать большие расстояния и природные преграды.
</a:t>
            </a:r>
            <a:endParaRPr lang="en-US" sz="9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товарам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превращаются в товары и доход через транспорт, переработку и городскую сеть.
</a:t>
            </a:r>
            <a:endParaRPr lang="en-US" sz="11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защищать в первую очередь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415050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в городах и районах добычи ухудшают качество воздуха. Особенно заметно это там, где рядом сосредоточены предприятия, транспорт и жилье.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5052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Воздух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42309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места обитания, животным труднее находить пищу и выводить потомство. Поэтому охрана лесов, рек и тундры нужна не только природе, но и людям.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42310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Животные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66556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и нарушение болот меняют водный баланс. Болота удерживают воду, смягчают паводки и накапливают углерод, поэтому их повреждение влияет и на природу, и на климат.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6558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Болота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2590803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Утечки нефти и другие загрязнения могут попадать в почву и воду. Для северных территорий это особенно опасно, потому что восстановление природы идет очень медленно.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590805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Нефтяные риски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864432"/>
            <a:ext cx="5133600" cy="21062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виды животных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Западной Сибири создают условия для разных животных и растений. Одни виды связаны с лесами и болотами, другие — со степью и открытыми пространствами.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напрямую связано с чередованием тундры, тайги, болот и степных участков.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географии о природе Западной Сибири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дела, которые важны
</a:t>
            </a:r>
            <a:endParaRPr lang="en-US" sz="3100" dirty="0"/>
          </a:p>
        </p:txBody>
      </p:sp>
      <p:sp>
        <p:nvSpPr>
          <p:cNvPr id="10" name="Text 2"/>
          <p:cNvSpPr txBox="1"/>
          <p:nvPr/>
        </p:nvSpPr>
        <p:spPr>
          <a:xfrm>
            <a:off x="27870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воду дома и в школе: закрывайте кран, когда вода не нужна, и не тратьте ее зря. Это особенно важно для рек и водоемов, которые питают весь регион.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870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137628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 и сдавайте то, что можно переработать. Меньше мусора — чище улицы, берега рек и природные территории, где живут птицы и звери.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137628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мусор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996555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следов на природе: не ломайте ветки, не рвите редкие растения и не разжигайте костры в неподходящих местах. Так сохраняются болота, леса и берега.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96555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855483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Рассказывайте другим о редких видах и о том, почему важно сохранять природу Западной Сибири. Знания и внимательное поведение помогают защищать животных лучше любых лозунгов.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855483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знаниями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регион контрастов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это территория контрастов: холодный север, богатые ресурсы, большие реки, сильная роль городов и постоянная забота о природе. Главное, что стоит запомнить: здесь все связано между собой.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2026-07-27T01:10:58Z</dcterms:created>
  <dcterms:modified xsi:type="dcterms:W3CDTF">2026-07-27T01:10:58Z</dcterms:modified>
</cp:coreProperties>
</file>