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разнообразие хвойных растений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– древняя группа деревьев, важная в природе и жизни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хвойные появились более 300 миллионов лет назад. Исследование этих растений с XVIII века раскрывает их эволюцию и значение в экосистемах.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научное изучение хвойных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семейства хвойных растений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Семейство сосновых включает такие известные виды, как сосна и ель, с иголками собранными в пучки или одиночными.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Кипарисовые имеют чешуйчатые листья и включают кипарисы, туи и можжевельники, часто используемые в декоративных целях.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Тисовые отличаются ягодообразными шишками, уникальными среди хвойных, а их древесина применяется в резьбе и садоводстве.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Араукариевые и подокарповые сохраняют древние черты, обитают преимущественно в Южном полушарии и характеризуются экзотической формой.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Сосны представлены около ста двадцатью видами, распространёнными в Евразии и Северной Америке. Они способны выживать в различных климатических условиях — от прибрежных районов до горных вершин.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ареал сосны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сосны, например, остистая, живут до 4000 лет. Эта особенность связана с их медленным ростом и высокой устойчивостью к неблагоприятным условиям.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долголетие сосен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Сосна: лидер по распространённости и выносливости
</a:t>
            </a:r>
            <a:endParaRPr lang="en-US" sz="25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 насчитывают около тридцати пяти видов, преимущественно в тайге Евразии и Северной Америки. Их короткие иголки и коническая крона помогают сохранять влагу зимой.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и морфология ели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ситхинская достигает высоты до 100 метров, став одной из самых высоких хвойных в мире. Это дерево играет ключевую роль в формировании северных лесов.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Рекордсмены среди ели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Ель: северная королева лесов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Лиственницы занимают большие площади в Сибири и Монголии. Их уникальная способность сбрасывать хвою помогает переживать суровые зимы и способствует обновлению лесов.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адаптации лиственниц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лиственницы прочна и устойчива к гниению, что делает её популярной в строительстве, особенно для сооружений, эксплуатируемых в сложных климатических условиях.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древесины лиственницы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Лиственница: хвойное дерево с опадающей хвоей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910717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Пихты отличаются мягкими плоскими иголками и вертикальными шишками. Их часто используют для озеленения городов и в праздничных украшениях.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910717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внешнего вида пихты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71756" y="3624755"/>
            <a:ext cx="25488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Эфирные масла пихты обладают противовоспалительными и антисептическими свойствами, активно применяются в косметологии и народной медицине.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67175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значение эфирных масел пихты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Пихта: экологические и лекарственные свойства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Кедры произрастают в горах Средиземноморья, Гималаях и Сибири. Их семена-орехи используются в пищу благодаря высокому содержанию питательных веществ.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Ареал и пищевая ценность кедра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масло кедра отличатся прочностью и ароматом. Сибирский кедр может жить до 1000 лет, символизируя стойкость в природе.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и применение древесины кедра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Кедр: ценное хвойное древо Евразии и Азии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746" y="1647777"/>
            <a:ext cx="385944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ключевые отличия между сосной, елью, лиственницей, пихтой и кедром по основным признакам.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обладает уникальными адаптациями, обеспечивающими выживание в разных климатах.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данных ботанических энциклопедий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основных хвойных
</a:t>
            </a:r>
            <a:endParaRPr lang="en-US" sz="26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Кипарисовые, включая кипарисы, туи и можжевельники, распространены в сухом климате Средиземноморья, Восточной Азии и Северной Америки, где они устойчивы к засухе и ветрам.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вечнозелёные растения широко используют в ландшафтном дизайне, создавая живые изгороди и декоративные аллеи, а также служат важным средством защиты почвы от эрозии.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Кипарисовые: разнообразие и роль в ландшафте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Можжевельники представляют собой кустарники или небольшие деревья с характерными ягодообразными шишками, которые широко применяются в народной медицине благодаря своим целебным свойствам и аромату.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Эфирные масла можжевельника используются как специи в кулинарии и обладают антисептическими качествами. Ароматная древесина применяется для изготовления мебели, сувениров и отпугивания насекомых.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Можжевельник: лекарственная роль и хозяйственное значение
</a:t>
            </a:r>
            <a:endParaRPr lang="en-US" sz="22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доминируют в северном полушарии, занимая обширные территории и формируя важные экосистемы в разных климатических условиях.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хвойных лесов сосредоточена в холодных и умеренных климатах, что свидетельствует о высокой адаптивности к суровым природным условиям.
</a:t>
            </a:r>
            <a:endParaRPr lang="en-US" sz="1374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охраны природы (IUCN), 2023
</a:t>
            </a:r>
            <a:endParaRPr lang="en-US" sz="1157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6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хвойных по климатическим зонам мира
</a:t>
            </a:r>
            <a:endParaRPr lang="en-US" sz="24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распространены в тундре, тайге и горных массивах, где обеспечивают защиту почвы и создают микроклимат, способствующий сохранению влаги и биологического равновесия.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Опавшая хвоя способствует формированию питательного слоя, поддерживает жизнедеятельность грибов и мхов, а также служит средой обитания для многочисленных животных.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экологические функции хвойных
</a:t>
            </a:r>
            <a:endParaRPr lang="en-US" sz="267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Хвойные размножаются семенами, которые формируются в шишках; опыление осуществляется ветром, обеспечивая генетическое разнообразие. 2. Рост побегов медленный, и молодые растения нуждаются в достаточном освещении и защите от конкурентов.
</a:t>
            </a:r>
            <a:endParaRPr lang="en-US" sz="1221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Многие виды способны к вегетативному размножению — через черенки и отпрыски, что повышает выживаемость в неблагоприятных условиях. 2. Такой способ поддерживает устойчивость популяций и способствует быстрому восстановлению лесов.
</a:t>
            </a:r>
            <a:endParaRPr lang="en-US" sz="1221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рост хвойных растений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восковой слой на иголках минимизирует испарение влаги, а узкая цилиндрическая форма иголок защищает от обледенения и морозов, позволяя выживать в холодных регионах.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корневая система достигает воды в глубоких слоях почвы, а симбиоз с микоризными грибами улучшает поступление питательных веществ в бедных почвах.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суровым условиям среды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хвойных востребована в строительстве и мебельном производстве благодаря прочности и легкости обработки, что делает эти растения важным ресурсом для экономики.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традиционно используются для новогодних украшений, а их смолы и эфирные масла применяются в медицине, косметологии и народных обрядах как символы силы и долголетия.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и культурное значение хвойных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взаимодействий организмов и их роль в устойчивости экосистемы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связи в хвойном лесу
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7093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8235" y="2095106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Основные угрозы включают незаконную вырубку, масштабные пожары и атаку вредителей, что снижает численность некоторых видов и ухудшает экосистемную устойчивость.
</a:t>
            </a:r>
            <a:endParaRPr lang="en-US" sz="1374" dirty="0"/>
          </a:p>
        </p:txBody>
      </p:sp>
      <p:sp>
        <p:nvSpPr>
          <p:cNvPr id="7" name="Text 1"/>
          <p:cNvSpPr txBox="1"/>
          <p:nvPr/>
        </p:nvSpPr>
        <p:spPr>
          <a:xfrm>
            <a:off x="4918235" y="3182402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Для защиты создаются заповедники, национальные парки и проводятся программы восстановления, а также международные соглашения способствуют сохранению биоразнообразия хвойных.
</a:t>
            </a:r>
            <a:endParaRPr lang="en-US" sz="1287" dirty="0"/>
          </a:p>
        </p:txBody>
      </p:sp>
      <p:sp>
        <p:nvSpPr>
          <p:cNvPr id="8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охрана хвойных лесов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Хвойные леса улучшают воздух, выделяя фитонциды и поглощая вредные вещества, что способствует укреплению иммунитета и снижению уровня стресса у людей.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Прогулки по хвойным рощам положительно влияют на психическое и физическое здоровье, делая их популярными для оздоровительных практик и эко-туризма.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хвойных на качество жизни и здоровье людей
</a:t>
            </a:r>
            <a:endParaRPr lang="en-US" sz="247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растения: основа природного и культурного наследия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хвойных важно для сохранения экосистем и здоровья человека, способствует формированию экологической грамотности и осознанию значимости устойчивого природопользования.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2026-05-09T10:49:56Z</dcterms:created>
  <dcterms:modified xsi:type="dcterms:W3CDTF">2026-05-09T10:49:56Z</dcterms:modified>
</cp:coreProperties>
</file>