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8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«Медной горы Хозяйка»: сказ о чуде, труде и таланте
</a:t>
            </a:r>
            <a:pPr algn="l" indent="0" marL="0">
              <a:lnSpc>
                <a:spcPct val="100000"/>
              </a:lnSpc>
              <a:buNone/>
            </a:pPr>
            <a:r>
              <a:rPr lang="en-US" sz="142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2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 Бажова о силе Урала, честности и настоящем мастерстве.
</a:t>
            </a:r>
            <a:endParaRPr lang="en-US" sz="4284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 в сказах Бажова
</a:t>
            </a:r>
            <a:endParaRPr lang="en-US" sz="2956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уральских сказах рядом с чудесным всегда живут труд, быт и живая речь мастеров. Так Бажов показывает край рудников, камней-самоцветов и суровой, но прекрасной природы.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375" y="1337783"/>
            <a:ext cx="754800" cy="670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1825" y="1328100"/>
            <a:ext cx="690300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02063" y="1328100"/>
            <a:ext cx="690300" cy="6903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20013" y="1337783"/>
            <a:ext cx="754800" cy="670933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19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Павел Бажов и уральские сказания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Собирал живую память Урала
</a:t>
            </a:r>
            <a:pPr algn="ctr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Бажов записывал предания, рассказы рабочих и местные выражения. Благодаря этому его тексты сохраняют голос людей, которые знали горы, заводы и тяжёлый труд не понаслышке.
</a:t>
            </a:r>
            <a:endParaRPr lang="en-US" sz="1180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Создал особый жанр сказа
</a:t>
            </a:r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передал рассказ так, будто его рассказывает живой человек. Поэтому в произведениях слышны разговорная интонация, простота и доверие к устной народной истории.
</a:t>
            </a:r>
            <a:endParaRPr lang="en-US" sz="1227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Показал мир мастеров и камня
</a:t>
            </a:r>
            <a:pPr algn="ctr" indent="0" marL="0">
              <a:lnSpc>
                <a:spcPct val="100000"/>
              </a:lnSpc>
              <a:buNone/>
            </a:pPr>
            <a:r>
              <a:rPr lang="en-US" sz="124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45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сказах Бажова камнерезы, рудокопы и рабочие становятся главными героями. Их опыт и умение ценятся не меньше, чем чудесные события и сказочные встречи.
</a:t>
            </a:r>
            <a:endParaRPr lang="en-US" sz="1245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«Медной горы Хозяйка» — один из самых известных сказов
</a:t>
            </a:r>
            <a:pPr algn="ctr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это произведение особенно ярко соединяет легенду и реальность. В нём заметны и уральский характер, и тема таланта, проверенного трудом и испытанием.
</a:t>
            </a:r>
            <a:endParaRPr lang="en-US" sz="113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725" y="1157849"/>
            <a:ext cx="3345600" cy="32508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Хозяйка как образ природы и испытания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044925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Строгая владычица подземного мира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044925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Хозяйка Медной горы предстает красивой, но не ласковой героиней. Она связана с камнями, малахитом и тайной глубин, поэтому вызывает и восхищение, и осторожность.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6573750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появление всегда проверяет человека. Хозяйка замечает, кто умеет держать слово, работать честно и не терять достоинства, даже когда страшно или трудно.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573750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таланта и достоинства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разворачивается сюжет сказа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встреч и нравственных испытаний героя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1143" y="1072925"/>
            <a:ext cx="3468900" cy="268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Степан: смелый и честный герой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23600" y="584918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Степан не прячется за чужими словами и не боится говорить правду. Он ведёт себя спокойно, даже когда перед ним стоят власть и угроза наказания.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4823600" y="1995740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5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поступки показывают внутреннее достоинство. Степан не заискивает, не унижается и остаётся верен своему слову, поэтому вызывает уважение и доверие.
</a:t>
            </a:r>
            <a:endParaRPr lang="en-US" sz="1505" dirty="0"/>
          </a:p>
        </p:txBody>
      </p:sp>
      <p:sp>
        <p:nvSpPr>
          <p:cNvPr id="6" name="Text 3"/>
          <p:cNvSpPr txBox="1"/>
          <p:nvPr/>
        </p:nvSpPr>
        <p:spPr>
          <a:xfrm>
            <a:off x="4823600" y="3406565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героя подчёркивает главную мысль сказа: честность и смелость ценнее страха, выгоды и чиновной силы. Именно такие качества делают человека сильным.
</a:t>
            </a:r>
            <a:endParaRPr lang="en-US" sz="1488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375" y="1337783"/>
            <a:ext cx="754800" cy="670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1825" y="1328100"/>
            <a:ext cx="690300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02063" y="1328100"/>
            <a:ext cx="690300" cy="6903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52263" y="1328100"/>
            <a:ext cx="690300" cy="6903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25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6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Данила-мастер и тема настоящего искусства
</a:t>
            </a:r>
            <a:endParaRPr lang="en-US" sz="2868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как путь к красоте
</a:t>
            </a:r>
            <a:pPr algn="ctr" indent="0" marL="0">
              <a:lnSpc>
                <a:spcPct val="100000"/>
              </a:lnSpc>
              <a:buNone/>
            </a:pPr>
            <a:r>
              <a:rPr lang="en-US" sz="124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4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Данила не довольствуется тем, что сделано просто и быстро. Для него важен результат, в котором видны точность, аккуратность и подлинная красота.
</a:t>
            </a:r>
            <a:endParaRPr lang="en-US" sz="1244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своему делу
</a:t>
            </a:r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Мастерство Данилы основано не только на умении, но и на глубоком интересе к работе. Он относится к делу серьёзно и с уважением.
</a:t>
            </a:r>
            <a:endParaRPr lang="en-US" sz="1338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Видеть жизнь камня
</a:t>
            </a:r>
            <a:pPr algn="ctr" indent="0" marL="0">
              <a:lnSpc>
                <a:spcPct val="100000"/>
              </a:lnSpc>
              <a:buNone/>
            </a:pPr>
            <a:r>
              <a:rPr lang="en-US" sz="130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0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стремится понять скрытую красоту камня и передать её в изделии. Так Бажов показывает, что художник должен чувствовать материал и природу.
</a:t>
            </a:r>
            <a:endParaRPr lang="en-US" sz="1306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Талант требует терпения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Данила не ищет лёгкого успеха. Его образ напоминает, что настоящее искусство рождается из упорства, наблюдательности и долгой внутренней работы.
</a:t>
            </a:r>
            <a:endParaRPr lang="en-US" sz="122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880357"/>
            <a:ext cx="3982500" cy="127088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героев сказа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отличаются герои и какую мысль раскрывает каждый образ.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Бажов противопоставляет честность, талант и достоинство грубости и страху, чтобы особенно ярко показать ценность настоящего человека.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 П. П. Бажова «Медной горы Хозяйка»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6899" y="-125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5992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Малахит и красота уральской земли
</a:t>
            </a:r>
            <a:endParaRPr lang="en-US" sz="2607" dirty="0"/>
          </a:p>
        </p:txBody>
      </p:sp>
      <p:sp>
        <p:nvSpPr>
          <p:cNvPr id="5" name="Text 1"/>
          <p:cNvSpPr txBox="1"/>
          <p:nvPr/>
        </p:nvSpPr>
        <p:spPr>
          <a:xfrm>
            <a:off x="943550" y="1425375"/>
            <a:ext cx="5330400" cy="12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Малахит в сказе — это не просто камень, а знак богатства и красоты Урала. Его зелёный цвет сразу связывается с тайной подземного мира и образом Хозяйки Медной горы.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43550" y="3026375"/>
            <a:ext cx="3450600" cy="16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рудники и подземные залы создают впечатление огромного, почти живого пространства. Природа здесь не фон, а сильная и загадочная сила, которая хранит свои сокровища.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сказа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темы в сказе связаны между собой и усиливают друг друга.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сосредоточен вокруг труда и мастерства, а остальные темы раскрывают нравственный и природный фон произведения.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 П. П. Бажова «Медной горы Хозяйка»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Фольклорные черты произведения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 строится на чудесных встречах, загадочных превращениях и необычных героях, поэтому читатель ощущает близость к народной легенде и устному рассказу.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говорят просто и выразительно: в их речи слышны повторения, живые обороты и бытовые подробности, характерные для сказовой манеры.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Хозяйка Медной горы напоминает фольклорный образ властительницы подземного мира, но у Бажова она получает собственный характер и узнаваемый голос.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фантастики, народной речи и реальных деталей уральской жизни делает произведение похожим на подлинный рассказ, передаваемый из поколения в поколение.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8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землёй человек сталкивается не только с тяжёлой работой, но и с опасностью, тишиной и постоянным напряжением. В таком пространстве особенно заметны выдержка, ответственность и умение не терять себя перед трудностью.
</a:t>
            </a:r>
            <a:endParaRPr lang="en-US" sz="884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Шахта: место, где проверяются характер и сила
</a:t>
            </a:r>
            <a:endParaRPr lang="en-US" sz="1231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мире Бажова работа не бывает случайной: каждый инструмент, каждое движение и каждая деталь имеют значение. Мастер ценится не за громкие слова, а за терпение, аккуратность и верность своему делу.
</a:t>
            </a:r>
            <a:endParaRPr lang="en-US" sz="1003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Завод и мастерская: труд, в котором важна точность
</a:t>
            </a:r>
            <a:endParaRPr lang="en-US" sz="1397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в сказе показан как серьёзное испытание, через которое проходит не каждый. Но именно работа, выполненная честно и умело, приносит человеку внутреннее достоинство и делает его по-настоящему сильным.
</a:t>
            </a:r>
            <a:endParaRPr lang="en-US" sz="992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мастера: от усилия к уважению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как испытание и достоинство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000" y="1128900"/>
            <a:ext cx="3631200" cy="1735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и их значение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9340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соединяют природную красоту и нравственный смысл: через камень, гору и цвет раскрываются богатство Урала и испытание человека.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971500" y="4463750"/>
            <a:ext cx="51786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П. П. Бажов, «Медной горы Хозяйка»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08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сказа помогают раскрыть красоту Урала, силу природы и нравственный смысл произведения.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сказа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61923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Бажов пишет просто и ясно, но при этом очень образно: короткие реплики, разговорные слова и точные наблюдения делают повествование живым и убедительным.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402771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слышна устная речь рассказчика, как будто он пересказывает давнюю историю своим слушателям. Это создаёт чувство доверия и близости к событиям.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536458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Уральские особенности словаря и бытовые детали помогают увидеть реальный мир рудников и мастерских, а чудесные эпизоды на его фоне кажутся ещё выразительнее.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Испытания героя в сказе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событий показывает, как труд, страх и выбор героя ведут к его нравственной оценке.
</a:t>
            </a:r>
            <a:endParaRPr lang="en-US" sz="145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в ключевых эпизодах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не только напряжение, но и смену тональности: от тревоги к восхищению, а затем к тихой задумчивости.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героев усиливают смысл сказа: чудо здесь не пугает само по себе, а заставляет человека проявить себя.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ключевых эпизодов сказа П. П. Бажова «Медной горы Хозяйка»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300" y="1199838"/>
            <a:ext cx="35379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1936
</a:t>
            </a:r>
            <a:endParaRPr lang="en-US" sz="7000" dirty="0"/>
          </a:p>
        </p:txBody>
      </p:sp>
      <p:sp>
        <p:nvSpPr>
          <p:cNvPr id="4" name="Text 1"/>
          <p:cNvSpPr txBox="1"/>
          <p:nvPr/>
        </p:nvSpPr>
        <p:spPr>
          <a:xfrm>
            <a:off x="910000" y="3130598"/>
            <a:ext cx="30105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3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году сказ впервые был опубликован и стал известен широкому кругу читателей.
</a:t>
            </a:r>
            <a:endParaRPr lang="en-US" sz="1733" dirty="0"/>
          </a:p>
        </p:txBody>
      </p:sp>
      <p:sp>
        <p:nvSpPr>
          <p:cNvPr id="5" name="Text 2"/>
          <p:cNvSpPr txBox="1"/>
          <p:nvPr/>
        </p:nvSpPr>
        <p:spPr>
          <a:xfrm>
            <a:off x="4822075" y="1195650"/>
            <a:ext cx="4029300" cy="28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публикации важна, потому что именно с неё начинается путь сказа к читателю и его место в русской литературе.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46300" y="4666575"/>
            <a:ext cx="5715000" cy="3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П. П. Бажов, сборник «Малахитовая шкатулка»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72519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сказ запоминается читателям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52003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Хозяйки Медной горы сразу привлекает внимание: в нём соединяются красота, тайна и сила, поэтому он остаётся в памяти после первого чтения.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5096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держится на необычных событиях и нравственных испытаниях, а не только на чуде. Это делает историю интересной и понятной школьникам.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7673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речь, уральские подробности и тема настоящего труда создают особую атмосферу. Читатель видит не далёкую сказку, а яркий мир родной земли.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6899" y="-125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5992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сказа сегодня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943550" y="1425375"/>
            <a:ext cx="5330400" cy="12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напоминает, что уважение к труду, природе и таланту остаётся важным всегда. Оно учит ценить честность, терпение и умение делать дело хорошо.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43550" y="3026375"/>
            <a:ext cx="3450600" cy="16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Хозяйки Медной горы стал символом Урала и его культурной памяти. Поэтому сказ Бажова и сегодня читают как живую и понятную историю о человеке и его земле.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сказ о таланте, достоинстве и силе Урала
</a:t>
            </a:r>
            <a:pPr algn="l" indent="0" marL="0">
              <a:lnSpc>
                <a:spcPct val="100000"/>
              </a:lnSpc>
              <a:buNone/>
            </a:pPr>
            <a:r>
              <a:rPr lang="en-US" sz="145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5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 Бажова объединяет чудо, уральскую реальность и нравственный урок: истинная красота открывается тем, кто трудится честно, сохраняет достоинство и умеет видеть ценность родной земли.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2026-05-17T18:38:41Z</dcterms:created>
  <dcterms:modified xsi:type="dcterms:W3CDTF">2026-05-17T18:38:41Z</dcterms:modified>
</cp:coreProperties>
</file>