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вода: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телу, здоровью, гигиене и природе.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 человеком каждый день
</a:t>
            </a:r>
            <a:endParaRPr lang="en-US" sz="165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встречаем воду дома, в школе, на улице, в спорте и в еде. Она нужна каждый день, но не любая вода одинаково безопасна и доступна.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50–75%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столько воды содержится в теле человека.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доля показывает, насколько вода важна для работы органов и самочувствия.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«транспорт» внутри тела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кровью вода переносит кислород и питательные вещества к клеткам, а затем помогает убирать продукты обмена. Так организм получает всё необходимое для работы.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 состав суставной жидкости и уменьшает трение при движении. Благодаря этому ходьба, бег и игры проходят легче и безопаснее для тела.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поддерживает форму клеток и тканей, а также участвует в обмене веществ. Когда воды мало, многие процессы в организме начинают идти медленнее.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помогает не перегреться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охлаждается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жаре и во время движения тело начинает выделять пот. Его испарение забирает лишнее тепло и помогает удерживать нормальную температуру.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перегрева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не хватает, потоотделение становится слабее. Тогда организм хуже справляется с перегревом, особенно на уроке физкультуры и в душном помещении.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 — больше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бега, подвижных игр и прогулок потребность в жидкости растёт. Чем активнее день, тем важнее пить небольшими порциями.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из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горячая пища, тесный класс и сухой воздух усиливают ощущение жажды. Это сигнал, что организму нужно восполнить потери жидкости.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пищеварение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и глотание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пищу, помогает пережёвывать её и делать глоток легче. Поэтому вода начинает работать уже в самом начале пищеварения.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желудка и 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Желудку и кишечнику нужна жидкость, чтобы пищевые соки могли нормально смешиваться с пищей. Без воды переваривание идёт менее эффективно.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Усвоение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питьё помогает организму лучше усваивать питательные вещества. Вода участвует в переносе растворённых веществ и поддерживает процессы всасывания.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запора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жидкости мало, стул становится более твёрдым и появляется риск запора. Регулярное питьё помогает пищеварению работать без лишнего напряжения.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нехватку воды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во рту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заметный сигнал — сухость во рту и желание пить. Это значит, что организм уже начал терять воду и просит её восполнить.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 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жидкости часто появляется усталость, вялость и снижение работоспособности. Учиться и двигаться становится труднее, чем обычно.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сосредоточиться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 и невнимательность нередко связаны с обезвоживанием. Мозг особенно чувствителен к недостатку воды, поэтому падает концентрация.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мочи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моча и редкие походы в туалет — важный признак нехватки жидкости. Если цвет становится насыщеннее, пить нужно чаще.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выше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спорт, высокая температура, рвота и понос быстро выводят воду из организма. В таких случаях питьё нужно увеличивать особенно внимательно.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пить в школьный день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Питьевой режим в течение школьного дня: регулярные короткие паузы важнее редких больших объёмов.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своих привычек питья
</a:t>
            </a:r>
            <a:endParaRPr lang="en-US" sz="2956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начало дня
</a:t>
            </a:r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Вспомни, сколько раз ты обычно пьёшь в течение учебного дня: утром, на уроках, на переменах и после нагрузки.
</a:t>
            </a:r>
            <a:endParaRPr lang="en-US" sz="1084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Отметь, когда вода действительно доступна: есть ли бутылка, разрешено ли пить на уроке, хватает ли времени на перемене.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уроков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 паузы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Заметь, что мешает регулярности: забывчивость, спешка, отсутствие воды или привычка терпеть жажду до конца дня.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свой день с правилом: пить нужно регулярно, а не только когда становится очень хочется. Сделай один небольшой вывод.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наблюдения
</a:t>
            </a:r>
            <a:endParaRPr lang="en-US" sz="1009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651949"/>
            <a:ext cx="3982500" cy="1727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вода для людей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воды отличаются по способу получения и степени подготовки к использованию.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воды зависит не только от источника, но и от очистки, состояния сети и загрязнения вокруг.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по теме водоснабжения и качества воды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воду опасной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количество бактерий или вирусов в воде может вызвать кишечную инфекцию. Опасность усиливается, если вода берётся из сомнительного источника и не проходит проверку.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Взвесь и осадок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Мутность, песок и ржавчина не всегда делают воду ядовитой, но показывают, что в ней есть лишние частицы. Они ухудшают вкус и могут скрывать другие загрязнения.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примеси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Нитраты и тяжёлые металлы часто не имеют ни цвета, ни запаха. Поэтому прозрачная вода может выглядеть чистой, хотя её состав уже небезопасен для 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организм быстрее реагирует на вредные вещества, потому что он ещё растёт и чувствительнее к обезвоживанию и инфекциям. Поэтому качество воды для детей особенно важно.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очищают воду дома и в быту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бытовой очистки воды в домашних условиях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гигиена связана с водой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после улицы, туалета и контакта с животными удаляет грязь и микробы. Это один из самых простых способов снизить риск заражения через воду и еду.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питьё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питья и приготовления пищи нужна безопасная вода, а не просто прозрачная. Если вода сомнительного качества, возрастает вероятность кишечных инфекций и других проблем со здоровьем.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водоёмы могут выглядеть привлекательно, но в них легко попасть микробам и мусору. После купания важно не пить воду и соблюдать обычные правила гигиены.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особенно важна перед едой, потому что микробы легко переходят с рук на продукты. Чистая вода помогает не только пить, но и защищать пищу.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воде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вода — не всегда безопасная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не гарантирует безопасность: в воде могут быть микробы, нитраты и другие вещества, которые невозможно увидеть глазами. Оценивать нужно не только внешний вид, но и происхождение воды.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Кипячение помогает не во всём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Кипячение действительно помогает уменьшить число микробов, поэтому его часто используют дома. Но оно не убирает все химические примеси, а значит, не решает каждую проблему.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не заменяет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фильтр одинаково эффективен: один задерживает крупные частицы, другой лучше убирает запах, а третий рассчитан на определённые примеси. Полную безопасность он не гарантирует.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загрязнение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стоки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вода может загрязняться из-за канализационных и бытовых стоков. Если очистка работает плохо, в неё попадают вещества, меняющие запах, вкус и состав.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химия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моющие средства легко смываются дождём в ливнёвки, а затем оказываются в ручьях и реках. Даже небольшое количество отходов влияет на качество воды.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с полей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полей в воду попадают удобрения и частицы почвы. Избыток веществ меняет природный баланс, а иногда делает воду небезопасной для людей и животных.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и другие технические загрязнители могут попасть в воду с дорог, предприятий и мест хранения. Такие примеси долго сохраняются и трудно удаляются при очистке.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загрязнение идёт по цепочке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загрязняющих веществ от источника до последствий для человека
</a:t>
            </a:r>
            <a:endParaRPr lang="en-US" sz="1684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5481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328555"/>
            <a:ext cx="754800" cy="6038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действия в защиту воды
</a:t>
            </a:r>
            <a:endParaRPr lang="en-US" sz="2956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помогает отделить отходы, которые можно переработать, от тех, что должны попасть в правильный контейнер. Чем меньше мусора на улице, тем меньше загрязняется вода.
</a:t>
            </a:r>
            <a:endParaRPr lang="en-US" sz="1008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мусорить
</a:t>
            </a:r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бумага и упаковка, оставленные на земле, легко уносятся дождём в ливнёвки и далее в водоёмы. Один выброшенный предмет может стать частью большой проблемы.
</a:t>
            </a:r>
            <a:endParaRPr lang="en-US" sz="1080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кран, короткий душ и аккуратное использование воды в школе уменьшают лишний расход. Экономия важна не только дома, но и в обычный учебный день.
</a:t>
            </a:r>
            <a:endParaRPr lang="en-US" sz="108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перебарщивать с моющим
</a:t>
            </a:r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моющих средств попадают в сточные воды и усложняют очистку. Если использовать ровно столько, сколько нужно, вода загрязняется меньше и безопаснее возвращается в природу.
</a:t>
            </a:r>
            <a:endParaRPr lang="en-US" sz="1006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уборках
</a:t>
            </a:r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Уборки берега, двора или класса показывают, что чистота зависит от общего участия. Даже небольшая команда может собрать много мусора и снизить загрязнение вокруг.
</a:t>
            </a:r>
            <a:endParaRPr lang="en-US" sz="10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простого фильтра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подготовьте воронку или обрезанную бутылку, а также песок, вату и марлю. Такой набор показывает, как задерживаются крупные и мелкие частицы.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результатом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Пропустите мутную воду через слои по очереди и сравните её вид до и после. Вода станет прозрачнее, но не обязательно станет безопасной для питья.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Обсудите вывод: механическая фильтрация убирает часть загрязнений, однако микробы и растворённые вещества могут остаться. Для питьевой воды этого недостаточно.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опыт с фильтрацией
</a:t>
            </a:r>
            <a:endParaRPr lang="en-US" sz="29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пить ежедневно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день, потому что она участвует в работе клеток, переносе веществ, пищеварении и охлаждении тела. Без регулярного питья организм быстро теряет силы.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грязная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опасна из-за микробов и невидимых примесей. Она может вызвать болезнь даже тогда, когда выглядит прозрачной и не имеет странного запаха.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способы не одинаковы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помогает только в некоторых случаях, а кипячение уменьшает число микробов, но не убирает всё подряд. Поэтому важно понимать, для чего нужен каждый способ.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экономить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можно экономить воду, закрывая кран, сообщая о протечках и не тратя её зря. Такие привычки помогают и людям, и 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правил воды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эти пять правил станут привычкой: пейте регулярно, выбирайте безопасную воду, мойте руки, не загрязняйте водоёмы и бережно расходуйте воду. Тогда она будет помогать и человеку, и природе.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2026-07-26T22:57:24Z</dcterms:created>
  <dcterms:modified xsi:type="dcterms:W3CDTF">2026-07-26T22:57:24Z</dcterms:modified>
</cp:coreProperties>
</file>