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ключ к жизни, климату и питанию на Земле.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природе и жизни человека: основные темы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жизни и роль растений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появились более 470 миллионов лет назад, изменив атмосферу и создав условия для животных и человека. На протяжении тысячелетий они стали основой бытовых и медицинских традиций разных культур.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превращения солнечного света, воды и углекислого газа в кислород и глюкозу, обеспечивающий живые организмы энергией.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фитопланктон в океанах производят около 70% кислорода атмосферы, играя важнейшую роль в дыхании жизни на планете.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аккумулируемая растениями, служит основой большинства пищевых цепей, связывая экосистемы суши и вод.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источник кислорода и энергии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источников кислорода на планете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растения обеспечивают большинство кислорода, что часто недооценивается в обсуждениях климатических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производство кислорода вносят морские экосистемы, роль лесов также жизненно важна для атмосферы.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фонда по охране природы, 2022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растений в природе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– зеленые легкие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экосистемы, богатые различными деревьями и кустарниками, создают уникальные условия для жизни многих животных и влияют на климатические процессы.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– дом для множества травоядных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лугов поддерживают жизненный цикл домашних и диких животных, обеспечивая питанием и укрытием разнообразных видов.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– природные фильтры и резервуары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 с заболоченными территориями служат хранилищем пресной воды и места обитания редких растений и микроорганизмов.
</a:t>
            </a:r>
            <a:endParaRPr lang="en-US" sz="15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функции растений
</a:t>
            </a:r>
            <a:endParaRPr lang="en-US" sz="2775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экосистем и ключевые функции растительности в них.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растений напрямую влияет на продуктивность и устойчивость экосистем.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углекислый газ, снижая концентрацию парниковых газов и замедляя глобальное потепление.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влажность атмосферы и создают локальные микроклиматы, влияя на погодные условия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усиливает парниковый эффект, способствуя увеличению температуры и изменению климата.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растительных покрытий способствует стабилизации климата и сохранению экосистем.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климат Земли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Задержание влаги и защита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удерживают влагу в почве, предотвращая её вымывание и эрозию, сохраняя плодородие и предотвращая опустынивание.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растительности в круговороте воды
</a:t>
            </a:r>
            <a:endParaRPr lang="en-US" sz="2259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формирование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испаряют воду, способствуя образованию облаков и осадков, влияя на гидрологический цикл и климат.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листва и остатки растений обогащают почву органическими веществами, улучшая её качество и питательность.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рыхлит почву, улучшая доступ кислорода и воды для микроорганизмов и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защищает почву от выветривания и истощения, поддерживая экологическое равновесие и урожайность.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 поддержание плодородия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питании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– 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являются главными поставщиками углеводов и энергии для миллиардов людей по всему миру, составляя основу рациона.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– витамины и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овощи и плоды обеспечивают организм клетчаткой, витаминами и микроэлементами, необходимыми для здоровья и роста.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– ценный источник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горох и чечевица предоставляют растительный белок, важный для построения тканей и поддержания иммунитета.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основных продуктов питания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растительные продукты и их основные питательные вещества, важные для здоровья человека. Эти продукты обеспечивают организм необходимыми белками, витаминами и минералами.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продукты являются незаменимой частью сбалансированного питания благодаря содержанию разнообразных полезных веществ.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центр питания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лекарственных средств
</a:t>
            </a:r>
            <a:endParaRPr lang="en-US" sz="293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— источник аспирина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ивы веками применялась для снижения боли и воспалений. Современный аспирин создаётся на основе веществ, обнаруженных именно в иве.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Наперстянка и сердечные препараты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наперстянка содержит сердечные гликозиды, используемые для лечения заболеваний сердца и регулирования ритма.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— натуральное ранозаживляющее
</a:t>
            </a:r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алоэ применяется для ускорения заживления ран и ожогов, благодаря своим противовоспалительным и увлажняющим свойствам.
</a:t>
            </a:r>
            <a:endParaRPr lang="en-US" sz="17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растений в повседневной жизни и промышленности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используется для постройки домов, изготовления мебели и других конструкций, обеспечивая прочность и теплоизоляцию.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из хлопка и льна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 и льна делают ткани для одежды, которые отличаются натуральностью и комфортом при носке.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волокна — основа для изготовления бумаги, необходимой в учебе, работе и быту.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Флористика и озеленение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украшают интерьеры и парки, улучшают микроклимат и создают уют в городских пространствах.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культуре и традициях народов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считается символом России, клён — Канады, а сакура — Японии, отражая национальную идентичность и ценности через растительный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фольклоре важное место занимают липа, рябина и дуб, а цветочные венки традиционно присутствуют в обрядах и праздничных церемониях.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сокращает количество зеленых насаждений, вызывая утрату местообитаний для многих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негативно влияет на растения, ухудшая их рост и способность очищать воздух.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сдвигу зон произрастания и усилению стрессов для растительного покрова.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 растения, уменьшая биологическое разнообразие и нарушая экосистемы.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значение охраны растительного мира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площади лесов на планете (1990–2020 гг.)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факторами сокращения лесов являются расширение сельского хозяйства и урбанизация в тропических регионах.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Незаметное ежегодное сокращение лесных площадей ведёт к серьёзным экологическим последствиям в глобальном масштабе.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отчёт,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защищать редкие и исчезающие виды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и восстановлению растительного мира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лесов включают массовую посадку деревьев и поддержание природных экосистем.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Организации, такие как WWF и Гринпис, активно участвуют в природоохранных инициативах и просветительской работе.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сохранении растительности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создаёт сорта, устойчивые к засухе и вредителям, что позволяет повысить урожайность и снизить потери.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земледелие и гидропоника позволяют выращивать растения в условиях городов, экономя ресурсы и улучшая экологию.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действие, от посадки деревьев до сортировки отходов, помогает уменьшить давление на природные ресурсы.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мирового населения участвует в экологических акциях, способствуя сохранению растительного разнообразия.
</a:t>
            </a:r>
            <a:endParaRPr lang="en-US" sz="192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по охране природы, 2023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будущее Земли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человечества от растений проявляется во всех сферах жизни. Наш долг — заботиться о растительном мире для устойчивого развития и сохранения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2026-05-08T14:47:06Z</dcterms:created>
  <dcterms:modified xsi:type="dcterms:W3CDTF">2026-05-08T14:47:06Z</dcterms:modified>
</cp:coreProperties>
</file>