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Kapitel 3. Wir bereiten uns auf eine Deutschlandreise vor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Готовимся к поездке: документы, транспорт, жильё, деньги и безопасность.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немецкий перед поездкой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фразы помогают спросить дорогу, купить билет, обратиться за помощью и вежливо общаться. Они делают поездку спокойнее и увереннее, особенно когда вокруг немецкие вывески, расписания и объявления.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 и обязательные бумаги для поездки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выезда за границу обычно нужны заграничный паспорт, а при необходимости и виза. Их проверяют заранее, чтобы данные совпадали с билетом и страховкой.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страховка важна на случай болезни или травмы. Её удобно держать вместе с билетами и адресом проживания, чтобы быстро показать при необходимости.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Копии документов лучше хранить отдельно от оригиналов. Так проще восстановить информацию, если что-то потеряется, и быстрее сообщить нужные данные взрослым или сотрудникам службы.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едет несовершеннолетний, может понадобиться согласие родителей или сопровождающих взрослых. Это особенно важно, когда поездка проходит без родителей или законных представителей.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342090"/>
            <a:ext cx="4684800" cy="1646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документов и вещей перед выездом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список помогает не забыть важное и спокойно подготовиться к поездке.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 документы, затем подтверждают билеты и контакты. Повторная проверка накануне помогает избежать спешки и забытых вещей.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требования перевозчиков, турфирм и консульских правил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Германии особенно удобны многослойная одежда, лёгкая куртка и дождевик. Удобная обувь пригодится для прогулок, экскурсий и долгих переходов в городе.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обувь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 стоит положить зонт, шарф, головной убор и бутылку воды. Эти вещи помогают быстро приспособиться к переменчивой погоде и сохранить комфорт в дороге.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мелочи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вещи с учётом погоды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распределяется бюджет поездки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можно менять в зависимости от длительности поездки и выбранного маршрута. Для школьной поездки особенно важно заранее обсудить лимиты расходов.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траты обычно связаны с жильём и дорогой. Резерв помогает справиться с мелкими, но неизбежными расходами без лишних проблем.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бюджета поездки; авторская модель распределения расходов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удобно помнить при оплате покупок, чтобы быстро считать сдачу и не путаться в мелких суммах. Для поездки полезно иметь и карту, и немного наличных.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Общеизвестное правило денежной системы еврозоны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центов составляют один евро.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5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подготовки к поездке
</a:t>
            </a:r>
            <a:endParaRPr lang="en-US" sz="3075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подготовки основана на практических шагах перед выездом.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03810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63903"/>
            <a:ext cx="464400" cy="4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237" y="2943103"/>
            <a:ext cx="4063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43103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 Германии: поезд, автобус, метро и трамвай
</a:t>
            </a:r>
            <a:endParaRPr lang="en-US" sz="2361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часто выбирают для поездок между крупными городами. Они удобны для маршрутов, где важно сэкономить время и избежать долгих пересадок.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между городами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нередко оказывается более доступным по цене. Он подходит тем, кто готов провести в пути больше времени ради меньших расходов.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 для экономии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Метро, трамваи и автобусы помогают быстро перемещаться внутри города. Для них особенно важно заранее знать остановку и номер маршрута.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важно приходить вовремя и следить за расписанием. Даже небольшая задержка может повлиять на пересадку, экскурсию или встречу.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Пунктуальность в дороге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транспорта по основным признакам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выбор транспорта влияют расстояние, время в пути и удобство пересадок. Для коротких городских маршрутов и дальних переездов решения будут разными.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 выигрывает по скорости на дальних расстояниях, поезд — по балансу удобства и времени, автобус — по цене, автомобиль — по свободе маршрута.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для анализа маршрутов; оценочная схема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600" y="1176021"/>
            <a:ext cx="2006700" cy="15540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0" y="1176021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7200" y="1176021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1500" y="1176021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остановиться в поездке по Германии
</a:t>
            </a:r>
            <a:endParaRPr lang="en-US" sz="2751" dirty="0"/>
          </a:p>
        </p:txBody>
      </p:sp>
      <p:sp>
        <p:nvSpPr>
          <p:cNvPr id="13" name="Text 2"/>
          <p:cNvSpPr txBox="1"/>
          <p:nvPr/>
        </p:nvSpPr>
        <p:spPr>
          <a:xfrm>
            <a:off x="4182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Отель: удобно и предсказуемо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1820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отеле обычно есть отдельный номер, ванная комната и завтрак, поэтому такой вариант подходит тем, кому важны порядок и спокойный отдых. В комнате легко представить привычный набор мебели: кровать, стол, шкаф, место для чемодана и окно.
</a:t>
            </a:r>
            <a:endParaRPr lang="en-US" sz="1028" dirty="0"/>
          </a:p>
        </p:txBody>
      </p:sp>
      <p:sp>
        <p:nvSpPr>
          <p:cNvPr id="15" name="Text 4"/>
          <p:cNvSpPr txBox="1"/>
          <p:nvPr/>
        </p:nvSpPr>
        <p:spPr>
          <a:xfrm>
            <a:off x="257946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Хостел выбирают, когда нужно сэкономить и не тратить лишнее на ночлег. Здесь часто живут в общем номере, а вещи оставляют в отдельной зоне или у кровати; зато путешественники быстрее знакомятся друг с другом.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5641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Хостел: проще для бюджета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4708394" y="3564776"/>
            <a:ext cx="1893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апартаментах можно готовить еду, хранить продукты и самостоятельно планировать день. Такой вариант удобен для семьи или небольшой группы, потому что в комнате обычно есть кухня, стол, шкаф и место, где удобно поставить чемодан.
</a:t>
            </a:r>
            <a:endParaRPr lang="en-US" sz="1034" dirty="0"/>
          </a:p>
        </p:txBody>
      </p:sp>
      <p:sp>
        <p:nvSpPr>
          <p:cNvPr id="18" name="Text 7"/>
          <p:cNvSpPr txBox="1"/>
          <p:nvPr/>
        </p:nvSpPr>
        <p:spPr>
          <a:xfrm>
            <a:off x="47084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Апартаменты: почти как дома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6849203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Проживание в семье помогает увидеть повседневный быт и чаще говорить по-немецки в обычных ситуациях. Рядом с привычными вещами — кроватью, столом, шкафом и окном — появляются новые правила общения и распорядок дома.
</a:t>
            </a:r>
            <a:endParaRPr lang="en-US" sz="1040" dirty="0"/>
          </a:p>
        </p:txBody>
      </p:sp>
      <p:sp>
        <p:nvSpPr>
          <p:cNvPr id="20" name="Text 9"/>
          <p:cNvSpPr txBox="1"/>
          <p:nvPr/>
        </p:nvSpPr>
        <p:spPr>
          <a:xfrm>
            <a:off x="684205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Принимающая семья: жизнь изнутри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925565"/>
            <a:ext cx="4684800" cy="164656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немецкие фразы для поездки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вежливо начать разговор и решить бытовые вопросы в дороге.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главы; общеупотребительные немецкие фразы для повседневного общения.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набор фраз делает общение понятнее, помогает обратиться за помощью и поддержать вежливый тон.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вежливости и поведения в Германии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Германии особенно ценят точность: лучше приходить вовремя, заранее планировать дорогу и не заставлять других ждать. Это показывает уважение к людям и к общему расписанию.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транспорте и в общественных местах говорят спокойно, не мешают пассажирам и стараются соблюдать очередь. Если рядом пожилые люди или маленькие дети, принято уступать место.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 разговоре важно быть вежливым, не перебивать и использовать простые формы приветствия и благодарности. Такое поведение помогает быстрее найти общий язык и избежать неловкости.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музее, школе и на экскурсии нужно внимательно слушать инструкции, не трогать экспонаты без разрешения и бережно относиться к вещам. Чистота и аккуратность считаются нормой поведения.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должно быть в дорожной сумке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полезно сложить вещи в отдельные отделения или карманы, чтобы нужное легко находилось на вокзале, в автобусе или в аэропорту.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приоритет — документы и связь; остальное дополняет базовый набор для спокойной и удобной поездки.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практических рекомендаций для поездки; дата не требуется.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возникла проблема в поездке
</a:t>
            </a:r>
            <a:endParaRPr lang="en-US" sz="280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типичным ситуациям, которые могут случиться во время поездки по Германии.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900" y="1545710"/>
            <a:ext cx="35190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72310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304960"/>
            <a:ext cx="468000" cy="416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связь во время поездки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телефон нужно зарядить и проверить связь. Полезно заранее сохранить нужные номера и адрес проживания, чтобы быстро связаться с родителями, сопровождающим или хозяевами жилья.
</a:t>
            </a:r>
            <a:endParaRPr lang="en-US" sz="1217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всегда под рукой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интернет пропадёт, поможет офлайн-карта или записанный на бумаге адрес. Это особенно важно на вокзале, в большом городе и в дороге, когда нужно быстро сориентироваться.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Офлайн-карта и адрес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 не передают незнакомым людям и не уходят с маршрута без согласования. Безопаснее оставаться рядом с группой или сопровождающим и сразу сообщать о необычной ситуации.
</a:t>
            </a:r>
            <a:endParaRPr lang="en-US" sz="1242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 общении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Power bank и зарядное устройство стоит держать в рюкзаке, а не в чемодане. Тогда можно подзарядить телефон в дороге и не остаться без связи в важный момент.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 и техники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4701"/>
            <a:ext cx="2006700" cy="19871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2900" y="1174701"/>
            <a:ext cx="2006700" cy="19871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7200" y="1174701"/>
            <a:ext cx="2006700" cy="19871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1500" y="1174701"/>
            <a:ext cx="2006700" cy="198710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Германии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8600" y="3247153"/>
            <a:ext cx="2006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город и современные улицы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8600" y="3808850"/>
            <a:ext cx="20067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и том же городе можно увидеть старинную ратушу, широкую площадь и рядом — современный трамвай или вокзал. Такое соседство особенно заметно в Берлине, Гамбурге и Кёльне, где история и повседневная жизнь идут рядом.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02900" y="3808850"/>
            <a:ext cx="20004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поездки часто встречаются замки, соборы и музеи, которые рассказывают о прошлом страны. Внутри — залы, витрины и экспонаты, а снаружи — парки, мосты и прогулочные улицы, где удобно делать остановку и рассматривать город.
</a:t>
            </a:r>
            <a:endParaRPr lang="en-US" sz="988" dirty="0"/>
          </a:p>
        </p:txBody>
      </p:sp>
      <p:sp>
        <p:nvSpPr>
          <p:cNvPr id="12" name="Text 5"/>
          <p:cNvSpPr txBox="1"/>
          <p:nvPr/>
        </p:nvSpPr>
        <p:spPr>
          <a:xfrm>
            <a:off x="2500275" y="3247253"/>
            <a:ext cx="2000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Замки, соборы и музеи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647200" y="3808850"/>
            <a:ext cx="20004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берегах Рейна путешественники нередко видят набережные, мосты и корабли, а также небольшие старые дома с красивыми фасадами. Такой пейзаж делает поездку особенно запоминающейся и показывает, как тесно связаны природа и город.
</a:t>
            </a:r>
            <a:endParaRPr lang="en-US" sz="951" dirty="0"/>
          </a:p>
        </p:txBody>
      </p:sp>
      <p:sp>
        <p:nvSpPr>
          <p:cNvPr id="14" name="Text 7"/>
          <p:cNvSpPr txBox="1"/>
          <p:nvPr/>
        </p:nvSpPr>
        <p:spPr>
          <a:xfrm>
            <a:off x="4647200" y="3247253"/>
            <a:ext cx="2000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 Рейне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6791500" y="3808850"/>
            <a:ext cx="20004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обычная поездка на поезде или автобусе может стать частью знакомства со страной. За окном сменяются поля, станции и городские кварталы, а сама дорога помогает почувствовать масштаб Германии и её разнообразие.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791500" y="3247253"/>
            <a:ext cx="20004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часть впечатлений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поездки и то, что к ним нужно подготовить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целей поездки есть свои приоритеты, поэтому список вещей лучше составлять заранее и отдельно для каждого дня.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цель поездки, тем проще подготовить нужные вещи, не перегружая багаж лишним.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ситуаций главы; дата не требуется.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перед выходом из дома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основные документы, деньги, телефон, зарядку и одежду по погоде. Проверьте, всё ли лежит в одном месте, чтобы утром не искать вещи в спешке.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день до отъезда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325684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раз посмотрите паспорт, билеты, страховку и адрес проживания. Убедитесь, что телефон заряжен, а нужные номера сохранены в памяти и на бумаге.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5684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перед поездкой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03751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выезда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03751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ключи, воду, наушники, зарядное устройство и небольшие личные вещи. Удобно сложить их в отдельный карман или рюкзак, чтобы не забыть перед выходом.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749352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последний список и возьмите документы, которые понадобятся на вокзале, в аэропорту или на границе. После повторной проверки можно спокойно начинать поездку.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749352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из дома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документы собраны, маршрут понятен, а нужные фразы и правила поведения уже известны, поездка по Германии становится спокойнее, безопаснее и намного интереснее.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к поездке — это порядок, внимание и уверенность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2026-05-25T03:01:22Z</dcterms:created>
  <dcterms:modified xsi:type="dcterms:W3CDTF">2026-05-25T03:01:22Z</dcterms:modified>
</cp:coreProperties>
</file>