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jpe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путешествие по уникальному континенту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материк с уникальной природой, культурой и современными городами.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континент, отделённый океанами, где аборигены живут уже 50 000 лет. Европейцы открыли её в 1606 году, а массовое заселение началось в конце XVIII века. Сегодня здесь тесно соседствуют мегаполисы и нетронутая природа.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изолированный континент с древней историей
</a:t>
            </a:r>
            <a:endParaRPr lang="en-US" sz="2065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Австралии: материк и многочисленные острова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уникальность континента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занимает 7,7 миллиона квадратных километров, являясь самым маленьким материком и шестой по величине страной в мире. Это сочетание компактности и масштабности.
</a:t>
            </a:r>
            <a:endParaRPr lang="en-US" sz="1172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в составе Австралии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континента около восьми тысяч островов, среди которых выделяются Тасмания и Кенгуру — крупнейшие и географически различные зоны с разнообразной флорой и фауной.
</a:t>
            </a:r>
            <a:endParaRPr lang="en-US" sz="127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и океаны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береговой линии составляет 25 760 километров. Континент омывают воды Тихого и Индийского океанов, что формирует уникальную морскую экосистему.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Австралии доминирует тропический климат с обильными дождями, достигая до 4000 мм в год, создавая влажные джунгли и сезонные наводнения.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Австралии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часть — одна из самых засушливых территорий на планете с осадками менее 250 миллиметров в год и жаркими сухими летами с декабря по февраль.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Австралии и их особенности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— сердце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— крупнейший город с населением более 5 миллионов, известен своим оперным театром и мостом Харбор-Бридж. Это важнейший порт и финансовый центр Австралии.
</a:t>
            </a:r>
            <a:endParaRPr lang="en-US" sz="129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Мельбурн — культурная 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Мельбурн славится международными мероприятиями, музеями и театрами, насчитывая около 5,1 миллиона жителей и являясь центром искусства и спорта.
</a:t>
            </a:r>
            <a:endParaRPr lang="en-US" sz="126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значимые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Брисбен, Перт и Аделаида — крупные центры с населением от 1,4 до 2,4 миллиона человек, каждый из которых предлагает уникальные природные и культурные особенности.
</a:t>
            </a:r>
            <a:endParaRPr lang="en-US" sz="12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Альпы с высотой до 2228 м (гора Косцюшко) и Голубые горы создают живописные пейзажи и спортивные возможности для туристов.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национальные парки страны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500 национальных парков, включая Какаду и Улуру-Ката-Тьюта, сохраняют редкие виды и природные зоны, защищая природное разнообразие материка.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Аборигены Австралии: культура и традиции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Аборигены известны наскальными рисунками, отражающими их мифологию, и игрой на традиционном инструменте диджериду, который издаёт уникальные звуки.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и связь с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обряды, легенды и танцы выражают уважение к природе и связь с землёй. Современные племена поддерживают традиции, передавая знания новым поколениям.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Монолит Улуру высотой 348 метров и длиной 3,6 километра считается священным местом для аборигенов народности анангу и привлекает туристов со всего мира.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Улуру — символ духовности и природы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Включенный в список Всемирного наследия ЮНЕСКО, Улуру меняет окраску в зависимости от освещения и времени суток, поражая своей красотой и величием.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Озеро Эйр — самое большое солёное озеро страны и глубиной до 6 метров. Оно расположено ниже уровня моря на 15 метров и расширяется после дождей до 9500 км².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Эйр — сезонное природное явление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основном пересыхая, озеро становится соляной пустыней, но после дождей служит важным местом для гнездования многочисленных видов водоплавающих птиц.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— живой подводный мир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протянулся более чем на 2300 километров и включает около 2900 рифов и 900 островов, образуя крупнейшую коралловую систему в мире.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Флора и фауна рифа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рифе обитает свыше 1500 видов рыб и 400 видов кораллов, а также множество морских организмов, поддерживающих богатую и хрупкую экосистему.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наследие ЮНЕСКО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внесён в список Всемирного наследия с 1981 года и считается одной из главных природных достопримечательностей Австралии.
</a:t>
            </a:r>
            <a:endParaRPr lang="en-US" sz="12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пустыни Австралии — Большая Виктория, Симпсон и Большая Песчаная. Эти обширные территории покрыты красным песком, дюнами и почти лишены растительности из-за сухого климата.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2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— загадочные просторы и редкие обитатели
</a:t>
            </a:r>
            <a:endParaRPr lang="en-US" sz="2252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живут редкие виды змей, ящериц и насекомых, адаптированных к экстремальным условиям. Экосистемы пустынь уникальны и играют важную роль в природном балансе материка.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0" y="2062443"/>
            <a:ext cx="3792600" cy="27592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550" y="1324425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Тасмания находится в 240 километрах к югу от материковой Австралии. Остров покрыт горами, лесами, долинами и озёрами, а 42% его территории охраняются как национальные парки и природные резервы.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Тасмания — островная дикая природа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98550" y="3111600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Символом Тасмании является тасманийский дьявол — уникальное животное, которое не встречается больше нигде. Остров славится своей неприкосновенной природой и разнообразием эндемичных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10" y="954875"/>
            <a:ext cx="1900549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010" y="954875"/>
            <a:ext cx="1900549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498" y="954875"/>
            <a:ext cx="1906673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107" y="954875"/>
            <a:ext cx="1900549" cy="20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Австралии: уникальный животный мир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4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— символ прыжков и силы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— одно из самых известных животных Австралии, передвигается на задних лапах, совершая длинные прыжки. Эти сумчатые обитают в различных регионах и играют важную роль в экосистемах материка.
</a:t>
            </a:r>
            <a:endParaRPr lang="en-US" sz="1013" dirty="0"/>
          </a:p>
        </p:txBody>
      </p:sp>
      <p:sp>
        <p:nvSpPr>
          <p:cNvPr id="15" name="Text 3"/>
          <p:cNvSpPr txBox="1"/>
          <p:nvPr/>
        </p:nvSpPr>
        <p:spPr>
          <a:xfrm>
            <a:off x="25629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— ленивый обитатель эвкалиптов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питается исключительно листьями эвкалипта, большую часть времени проводит на деревьях. Несмотря на медлительность, коалы чувствительны к изменениям среды и нуждаются в охране.
</a:t>
            </a:r>
            <a:endParaRPr lang="en-US" sz="1013" dirty="0"/>
          </a:p>
        </p:txBody>
      </p:sp>
      <p:sp>
        <p:nvSpPr>
          <p:cNvPr id="16" name="Text 4"/>
          <p:cNvSpPr txBox="1"/>
          <p:nvPr/>
        </p:nvSpPr>
        <p:spPr>
          <a:xfrm>
            <a:off x="4845953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— удивительный представитель фауны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— редкий млекопитающий, который откладывает яйца и оснащён клювом, похожим на утиную голову. Он живёт в водоёмах и снабжён электросенсорами для охоты в мутной воде.
</a:t>
            </a:r>
            <a:endParaRPr lang="en-US" sz="1013" dirty="0"/>
          </a:p>
        </p:txBody>
      </p:sp>
      <p:sp>
        <p:nvSpPr>
          <p:cNvPr id="17" name="Text 5"/>
          <p:cNvSpPr txBox="1"/>
          <p:nvPr/>
        </p:nvSpPr>
        <p:spPr>
          <a:xfrm>
            <a:off x="6941064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Эму и вомбат — необычные жители континента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Эму — большие нелетающие птицы, быстро бегают по равнинам Австралии. Вомбат — носит свой дом на спине, роет норы и обладает мощными когтями для копки земли.
</a:t>
            </a:r>
            <a:endParaRPr lang="en-US" sz="9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живёт около 26 миллионов человек, из которых 86% проживают в крупных городах на побережье. Города обеспечивают высокий уровень жизни и развитую инфраструктуру.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языковое разнообразие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очень многонационально: здесь есть англо-австралийцы, потомки европейских иммигрантов, выходцы из Азии и коренные аборигены, сохраняющие свои традиции.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— английский, однако существует более 150 языков аборигенов, которые продолжают изучать и поддерживать сообщества коренных жителей.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славится успехами в спорте, особенно в крикете, где команда неоднократно выигрывала Кубок мира. Заметны достижения и в плавании, и в регби, что отражает спортивный дух нации.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— часть национального характера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Мельбурн признан спортивной столицей страны, здесь проходят крупные международные соревнования по теннису и автогонкам, привлекающие тысячи болельщиков со всего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традиции и блюда Австралии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кенгуру и традиционные пироги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кенгуру популярно в австралийской кухне благодаря диетическим свойствам. Также распространён мясной пирог — плотное тесто с начинкой из говядины или баранины, любимое блюдо как в городах, так и на селе.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и региональные деликатесы Тасмании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Лэмингтон — бисквит, покрытый шоколадом и кокосовой стружкой, считается классикой. Павлова — воздушный десерт из безе с фруктами. Тасмания славится свежими морепродуктами и рыбой, завоевывая признание гурманов.
</a:t>
            </a:r>
            <a:endParaRPr lang="en-US" sz="12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Австралии 26 января — главный национальный праздник, отмечаемый праздничными мероприятиями и парадами в городах. Кроме него, широко празднуются Пасха, Рождество и Новый год.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культурные традиции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занимают аборигенные праздники Наидок и Корробори, а также фестиваль светящихся медуз в Квинсленде, которые отражают богатое культурное разнообразие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защита природы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и их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2019–2020 годов уничтожили около 10 миллионов гектаров лесов, нанеся ущерб естественным средам обитания. Это вызвало масштабную реакцию правительства и общественности для восстановления природы.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охраны животных и возрождения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реализуются проекты по восстановлению лесных массивов и сохранению редких видов, включая коал. Экологический туризм способствует повышению осведомлённости об охране природы и поддерживает местные сообщества.
</a:t>
            </a:r>
            <a:endParaRPr lang="en-US" sz="12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96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$59 000
</a:t>
            </a:r>
            <a:endParaRPr lang="en-US" sz="3696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доход на душу населения отражает высокий уровень развития экономики и влияет на качество жизни австралийцев.
</a:t>
            </a:r>
            <a:endParaRPr lang="en-US" sz="1235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ВВП Австралии достигает около 59 тысяч долларов на человека, что подтверждает её статус одной из двадцати крупнейших экономик. Ключевые отрасли — добыча полезных ископаемых, сельское хозяйство и сервисы.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банк, 2023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многообразие и уроки для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объединяет древние традиции и современные достижения, уникальные природные зоны и богатство культуры. Ответственное отношение к экологии позволит сохранить этот континент для будущих поколений.
</a:t>
            </a:r>
            <a:endParaRPr lang="en-US" sz="33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2026-05-11T05:10:19Z</dcterms:created>
  <dcterms:modified xsi:type="dcterms:W3CDTF">2026-05-11T05:10:19Z</dcterms:modified>
</cp:coreProperties>
</file>