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история создания и публикации романа Михаила Шолохова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рождённый эпохой перелома и большой исторической драмы.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1917 года: почва для «Тихого Дона»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вырос из времени, когда привычный мир распался, а донское казачество оказалось втянуто в войну, революцию и гражданский раскол. Шолохов показал не только семью, но и судьбу целой исторической общности.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Шолохова к замыслу романа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над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писатель опирается на собственное знание казачьей среды и реальные наблюдения за жизнью на Дону, превращая их в художественный материал.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обращается к теме донского казачества в годы войны и революции и начинает формировать замысел большого эпического произведения.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главы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складываются начальные эпизоды романа, в которых уже видны масштаб темы и интерес к исторической судьбе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станица в образах романа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Вёшенская стала для Шолохова не просто местом жизни, а живой средой наблюдения. Здесь он видел уклад, разговорную речь, семейные отношения и повседневные привычки, которые затем обрели художественную форму в романе.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Вёшенская как точка наблюдения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детали крестьянско-казачьего быта: устройство дома, работа во дворе, сезонные занятия, одежда и предметы повседневного обихода. Эти подробности создают ощущение конкретного, узнаваемого мира.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 хозяйство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Дона в романе не служит лишь фоном. Река, степь и станица формируют особую атмосферу, в которой человеческие переживания воспринимаются как часть большой, исторически напряжённой жизни.
</a:t>
            </a:r>
            <a:endParaRPr lang="en-US" sz="976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часть художественного пространства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Шолохов брал материал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наблюдение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впечатления Шолохова помогли соединить документальную точность с художественной выразительностью.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эпохи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события Первой мировой войны, революции и Гражданской войны дали роману точную историческую основу.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источником стали предания, воспоминания родственников и местная память о событиях на Дону.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опирался на рассказы очевидцев, передававшие живые подробности войны, станицы и человеческих судеб.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роман: основные этапы работы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долгую и многократную авторскую доработку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0996"/>
            <a:ext cx="4007700" cy="19036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публикации «Тихого Дона»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даты и показывает, как роман входил к читателю поэтапно, через журнальную публикацию и последующие редакции.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шла неравномерно, а текст долго развивался, что отражает масштаб замысла и сложность авторской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журнальной публикации и последующих изданий романа «Тихий Дон»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литературный резонанс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главы, появившиеся в 1928 году, сразу привлекли внимание читателей: роман выделялся размахом, сильной драматургией и необычной для времени степенью исторической конкретности.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публикации по частям усиливал интерес: аудитория следила за продолжением сюжета, а критика могла оперативно обсуждать язык, композицию и изображение казачьего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 раннем этапе стало ясно, что перед читателем не частная история, а эпопея о судьбе людей в переломную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 неровная работа над продолжением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 создавался как законченный сразу: автор возвращался к уже написанным эпизодам, уточняя ход событий и общую логику повествования.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работы Шолохов исправлял исторические детали, чтобы сюжет точнее соответствовал реальным событиям на Дону и в годы войны.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внутреннему миру героев: психологические конфликты становились глубже, а выбор человека в эпоху насилия — трагичнее.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Дописывание и переработка расширили масштаб романа, сделав его многослойным произведением с сложной композицией и сильной драматической напряжённостью.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романа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даты, но и постепенное нарастание масштаба замысла: от первых глав к завершённой эпопее.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длительную творческую дистанцию между замыслом и итоговой публикацией, что характерно для большого эпического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публикаций романа «Тихий Дон»: 1925, 1928, 1929–1932, 1937–1940, 1940, 1946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четырёх томов романа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трагический итог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том завершает эпопею картиной жестокого выбора и разрушенных судеб. Личная история Мелеховых становится частью общей национальной драмы, а не отдельным семейным сюжетом.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том фиксирует распад прежнего порядка и раскол внутри казачества. Революция меняет не только политическую ситуацию, но и нравственные представления персонажей.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томе частная жизнь героев оказывается втянута в военные события. На первый план выходят фронтовой опыт, утрата привычных ориентиров и взросление через испытание.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Дореволюционный быт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 показывает мир донской станицы до больших потрясений: семейные отношения, хозяйственный уклад, обычаи и внутренние конфликты, которые ещё не разрушены исторической бурей.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правды и личная ответственность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выбора в эпоху раскола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не сводится к образу «положительного» или «отрицательного» героя. Он постоянно пытается понять, где правда, а где насилие, и потому его решения часто противоречивы.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раскрывает невозможность простого морального выбора в годы Гражданской войны. Личная честь, любовь, долг перед семьёй и историческая стихия вступают в непримиримое столкновение.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сохранялся почти столько времени и завершился в пользу Шолохова благодаря рукописям и текстологическому анализу.
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протяжении этого срока обсуждение переходило от сомнений к архивным доказательствам, подтверждая, что вопрос решался не мнением, а исследованием.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полемики об авторстве «Тихого Дона»; архивные и текстологические исследования XX века
</a:t>
            </a:r>
            <a:endParaRPr lang="en-US" sz="9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научно подтверждалось авторство Шолохова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доказательства строился на сопоставлении рукописей, черновиков, свидетельств современников и анализа текста.
</a:t>
            </a:r>
            <a:endParaRPr lang="en-US" sz="115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признание романа в 1930–1940-е годы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критиков спорила с тем, как прямо и без прикрас показаны казачество, революция и насилие Гражданской войны, считая такую правду слишком жесткой для литературы.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напротив, отмечали редкий эпический размах романа. Их впечатляли широкая историческая панорама, убедительность характеров и умение соединять личное и общественное.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вызывал язык произведения: живая разговорная речь, казачьи интонации и точные бытовые детали создавали ощущение подлинности и культурной памяти.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 века спор вокруг романа сменился признанием его художественной силы. «Тихий Дон» закрепился как одно из крупнейших произведений русской и советской литературы.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линии романа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эпизоды, а главные смысловые направления, которые постоянно пересекаются и усиливают друг друга по мере развития сюжета.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линия связана с семьёй и родом, но роман не сводится к ней: исторический перелом и личный выбор столь же значимы.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М. А. Шолохова «Тихий Дон»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«Тихого Дона» в литературе XX 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вошёл в число самых известных русских произведений XX века благодаря масштабному изображению истории, сильным характерам и редкому соединению эпоса с психологической точностью.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 многие языки сделали «Тихий Дон» частью мировой литературы. Читателей и исследователей привлекают не только события, но и культурная среда донского казачества.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Михаила Шолохова в 1965 году укрепила международное признание романа. С этого времени произведение окончательно закрепилось как образец исторической эпопеи.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в истории романа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помогает увидеть, как долго создавался и публиковался текст, а также как менялось его литературное значение со временем.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растянуты почти на сорок лет: от замысла и журнальной печати до итоговой редакции и международного признания.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романа «Тихий Дон»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лет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 над романом длилась именно столько, поэтому текст стал многослойным и неоднократно перерабатывался автором.
</a:t>
            </a:r>
            <a:endParaRPr lang="en-US" sz="168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создания объясняет сложность композиции, историческую глубину и множественные редакции. Без этого контекста роман легче прочитать поверхностно и труднее понять его масштаб.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работы Михаила Шолохова над романом «Тихий Дон», 1925–1940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показывает, как из долгой авторской работы, публикаций по частям и литературных споров возникло произведение, ставшее художественным свидетельством трагического перелома российской истории.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как художественная летопись эпохи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2026-05-23T21:16:34Z</dcterms:created>
  <dcterms:modified xsi:type="dcterms:W3CDTF">2026-05-23T21:16:34Z</dcterms:modified>
</cp:coreProperties>
</file>