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пришёл: осень в природе и в стихах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дарит тишину, золото листьев и строки Пушкина.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его осень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великий русский поэт, который особенно тонко чувствовал природу. Он любил осень за её спокойствие, свежий воздух и красоту перемен, которые так заметны в октябре.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октябрь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солнце уходит раньше, и вечер приходит быстро. После школы уже хочется теплее одеться, потому что день становится заметно короче, чем летом.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появляются серые облака, и небо уже не такое яркое, как в августе. Света становится меньше, а солнечные лучи опускаются ниже и кажутся слабее.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холодеет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утрам чувствуется прохлада, а ветер становится резче. Октябрь напоминает, что тёплые дни уходят, и природа постепенно готовится к зимнему времени.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теряют листву, и дорожки покрываются шуршащим ковром. Октябрь словно тихо говорит: лето закончилось, но осень ещё умеет быть красивой.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 клёнах, берёзах и липах становятся жёлтыми и золотистыми. Кажется, будто деревья надели праздничные наряды, чтобы красиво проститься с тёплым временем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Оранжевые и красные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особенно заметны яркие оранжевые и красные оттенки. Они делают парк и сад похожими на большую картину, где каждый лист старается быть самым красивым.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лежат сухие листья, веточки и жёлтая трава. Всё это смешивается в мягкий осенний ковёр, который тихо шуршит под ногами.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в цветах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яркие краски осени выглядят спокойнее, чем летом. В них уже чувствуется холодный воздух, и от этого красота октября кажется особенно нежной.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осени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осенних днях чувствуется прощание с летом. Но эта грусть не печальная, а мягкая, как тихая музыка, которую приятно слушать.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раздумий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прохладно и спокойно, легче мечтать и думать. Осень помогает человеку стать внимательнее к себе, к природе и к маленьким радостям.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не спешит и не шумит. Она будто предлагает остановиться, посмотреть вокруг и заметить, как медленно меняется мир за окном.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зимы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уже заметно, что скоро придёт холодное время года. Это ожидание делает осень особенной: она словно стоит на пороге новой главы.
</a:t>
            </a:r>
            <a:endParaRPr lang="en-US" sz="11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осенью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листья тихо шуршат под ногами, когда идёшь по парку или двору. Этот звук сразу напоминает, что осень уже хозяйничает вокруг.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звучит заметнее, чем летом. Он может посвистывать в ветках, шевелить кроны деревьев и напоминать, что воздух стал холоднее.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осенью часто стучит по крышам, подоконникам и зонтикам. Его ровный звук делает день спокойнее и немного уютнее, даже если на улице сыро.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мокрой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мокрой тропинке слышно, как осторожно шагают люди. Этот звук будто добавляет осени размеренный ритм и делает прогулку особенно тихой.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городе и в деревне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лужи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осень легко узнать по лужам, зонтам и отражениям серого неба. Люди идут быстрее, кутаются в куртки, а мокрые листья липнут к тротуару.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аллеи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парках особенно красиво, когда деревья стоят в жёлтом и красном уборе. Там можно услышать шуршание листвы и увидеть тихие дорожки без летней суеты.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осень заметна по пустым полям, садам и огородам. Пространство кажется шире и спокойнее, а тропинки становятся почти безмолвными.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городе, и в деревне природа готовится к холодам. Люди и деревья меняют свой обычный ритм, чтобы спокойно встретить зиму.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осень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яркие листья и тёплые краски октября. Оно помогает представить осень нарядной, словно она надела красивое праздничное платье.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кажется спокойной и задумчивой. В этом слове слышится мягкость, которая подходит листопаду, пустым дорожкам и вечернему небу.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мы говорим о воздухе, ветре и утренней погоде. Это слово передаёт не только температуру, но и ощущение, что летнее тепло уже ушло.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назвать тонкие листья, тонкий лёд и даже осеннее настроение. Слово помогает увидеть, как всё вокруг становится более нежным и осторожным.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00" y="1675625"/>
            <a:ext cx="26010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583" y="1675625"/>
            <a:ext cx="303450" cy="346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любил осень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вокруг меньше шума, и это помогало поэту думать спокойно. Тишина давала возможность замечать детали природы и лучше слышать собственные мысли.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ценил осень как время, когда особенно легко пишутся стихи. Свежий воздух, перемены в природе и красивые виды словно подсказывали ему строки.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любил видеть, как природа меняется каждый день. Осенний листопад, прозрачный воздух и мягкий свет делали привычный пейзаж особенно выразительным.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готовится к зиме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надевает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деревья один за другим отпускают листья, и земля быстро становится пёстрой. Потом лес выглядит легче и тише, будто отдыхает перед холодами. По тропинкам уже слышен сухой шорох, а в воздухе чувствуется близкая зима.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собираются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не остаются на холодное время года и отправляются туда, где теплее. Перед отлётом они ведут себя особенно оживлённо, будто прощаются с родным местом. Их исчезновение делает осеннее небо чуть более тихим и пустым.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делают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корм, а другие лесные жители стараются подготовиться к долгой зиме заранее. Осень помогает им не спешить и всё успеть. В природе это обычная и очень разумная подготовка к морозам, снегу и долгим холодным дням.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осень меняется от сентября к ноябрю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показывает, как последовательно меняются свет, температура и состояние растений от начала осени к её завершению.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дорога перемен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ещё держатся на деревьях, а дни остаются сравнительно длинными. Воздух постепенно свежает, и природа словно делает первый шаг к переменам.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пора дождей, ветра и листопада. Краски становятся мягче, а каждый день заметно отличается от предыдущего.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сезона деревья почти пустеют, утро становится холодным, а в воздухе чувствуется близкая зима. Осень тихо уступает ей дорогу.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холодная осень бывает красивой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дни воздух становится особенно чистым и прозрачным. Даль видна яснее, а деревья и дома будто вырезаны тонкими линиями. Такая простота делает пейзаж спокойным и очень выразительным.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падают не спеша, и земля покрывается пёстрым ковром. Жёлтый, оранжевый и красный цвета ярко вспыхивают даже под серым небом. Из-за этого обычная улица вдруг похожа на нарядную картину.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осень становится особенно задумчивой. Стихает шум, окна светятся теплом, а мокрые дорожки отражают фонари. В этой тишине холод уже не кажется строгим, а природа выглядит удивительно красивой.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поздней осени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всё меньше, и темнеет намного раньше, чем летом. Утро дольше не разгорается, а вечер быстро укрывает улицы серой прохладой.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воздухе держится влажность, а земля и дорожки долго остаются мокрыми. Из-за этого осень кажется свежей, но немного колкой.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Листьев на ветках остаётся всё меньше, и к ноябрю деревья выглядят почти голыми. Так природа готовится к зимнему отдыху.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уже не обойтись без шарфа, куртки и перчаток. Тёплые вещи помогают чувствовать себя уютно даже в холодный и ветреный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осень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лето уходит, в душе появляется немного печали. Но это не грусть без радости, а мягкое чувство прощания и ожидания нового.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настраивает на размышления. Серое небо, туман и дождь будто помогают думать о самом важном и замечать красоту в простых вещах.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замедляет привычный ритм. После шумного лета хочется идти медленнее, смотреть внимательнее и слушать, как шуршат листья под ногами.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прохладный день осень умеет радовать. Яркий лист, солнечный луч или лужа, в которой отражается небо, легко поднимают настроение.
</a:t>
            </a:r>
            <a:endParaRPr lang="en-US" sz="1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русской литературе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осенняя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особенно любил осень за свежий воздух, покой и ясность мыслей. В это время ему легче было работать, а природа казалась особенно живой и выразительной. Осенние строки у поэта звучат светло и внимательно.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природа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Фёдора Тютчева осень часто показана как время перемен и тонких настроений. Он замечает, как меняется небо, ветер и свет, и делает эти изменения частью поэтической картины.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Бунин: красота уходящего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писал об осени так, что в простых деталях чувствуется особая нежность. У него листопад, холодный воздух и тишина становятся не печальными, а красивыми и запоминающимися. Природа у Бунина звучит очень тонко.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— середина этого пути: он показывает перемены особенно заметно и учит замечать красоту даже в прохладные дни.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осенних месяца помогают увидеть, как природа красиво меняется от тепла к холоду.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времён года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Слова-образы осени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рисует деревья, с которых медленно слетают листья. В нём слышится движение и видно, как земля покрывается ярким ковром.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делает пейзаж мягким и немного загадочным. Дома, деревья и дорожки будто растворяются в молочной дымке, а осень кажется особенно тихой.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ветер напоминает о переменах. Он срывает листья, качает ветки и словно ведёт природу к зимнему покою.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в осенних стихах означает не только листья, но и красоту самого сезона. Он помогает увидеть октябрь как яркое и тёплое воспоминание.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октябре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прохладе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летнего тепла октябрь остаётся красивым. Яркие листья, туманы и тихие пейзажи делают этот месяц особенно выразительным.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растения, птицы и звери готовятся к холодам. Это не конец, а спокойный и важный шаг перед зимой.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— время, когда осень становится заметнее всего. Дни укорачиваются, воздух холодеет, а природа каждый день меняется на глазах.
</a:t>
            </a:r>
            <a:endParaRPr lang="en-US" sz="10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природе и в стихах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в стихах Пушкина показывает, как красиво природа умеет меняться. Осень учит смотреть внимательно, замечать тихую красоту и радоваться каждому её дню.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2026-05-25T17:19:18Z</dcterms:created>
  <dcterms:modified xsi:type="dcterms:W3CDTF">2026-05-25T17:19:18Z</dcterms:modified>
</cp:coreProperties>
</file>