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превращение энергии: ключевые понятия биологии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основа жизни, обеспечивающая энергию и рост клеток.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значение изучения метаболизма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метаболизма начались в XIX веке с опытов Вёлера. Позже учёные Михаэлис, Ментен и Кребс выявили химические пути, которые объяснили процессы в живых клетках, открыв новую эру биохимии и медицины.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Метаболизм: определение, основные характеристики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совокупность химических реакций в клетке, обеспечивающих жизнедеятельность и поддержание клеточных функций.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метаболизма — катаболизм, который разрушает вещества с высвобождением энергии, и анаболизм, создающий новые молекулы с затратой энергии.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реакции метаболизма катализируются ферментами, организованными в последовательные пути, координирующие обмен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включает процессы распада сложных молекул на простые с выделением энергии, например, расщепление глюкозы до пирувата.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синтез сложных соединений, таких как белки и нуклеиновые кислоты, который требует энергии, получаемой из катаболических реакций.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анаболизм: характерные особенности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белковые молекулы, ускоряющие биохимические реакции за счёт снижения энергии активации.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имеет специфичность к определённому субстрату и типу химической реакции, обеспечивая точность метаболизма.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регулируется концентрацией субстрата, а также наличием активаторов и ингибиторов в клетке.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среды, включая pH и температуру, также существенно влияют на 효sность ферментативных реакций.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биологические катализаторы клеточных реакций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метаболические пути в клетке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обмена веществ, их функции и продукты, обеспечивающие энергию и строительные блоки.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пути взаимосвязаны и адаптируются под энергетические нужды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центральный энергетический носитель клетки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АТФ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аккумулирует энергию в фосфатных связях, обеспечивая быструю передачу энергии для клеточных процессов. Он синтезируется главным образом в митохондриях.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жизнедеятельности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участвует в синтезе макромолекул, транспорте и движении. Его непрерывное образование и расход жизненно необходимы для функционирования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ключевые стадии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и цикл Кребса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расщепляет глюкозу, цикл Кребса окисляет продукты до CO₂ и восстановленных коферментов.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питательных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молекулы, например глюкоза, поступают в клетку для дальнейшего метаболизма.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АТФ-синтаза использует градиент для образования АТФ, которая расходуется на клеточные функции.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передаются по белкам, создавая протонный градиент через мембрану митохондрий.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 локализация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происходит в цитоплазме клеток и включает десять ферментативных стадий, обеспечивая анаэробное получение энергии.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2 молекулы пирувата, чистая прибавка 2 АТФ и 2 NADH, что важно для дальнейших энергетических процессов.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этапы и конечные продукты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энергоэффективности катаболизма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метаболизм значительно превосходит анаэробный по количеству вырабатываемой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процессы обеспечивают клетки примерно в 19 раз большим количеством АТФ, что критично для энергоёмких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учебные материалы по биохимии,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происходит в митохондриальном матриксе и задействует ацетил-КоА, образующийся из продуктов расщепления углеводов, жиров и белков, как исходное соединение для цикла.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цикла синтезируются высокоэнергетические переносчики электронов NADH и FADH₂, которые впоследствии участвуют в дыхательной цепи для производства АТФ.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выделяется углекислый газ как конечный продукт; этот цикл является центральным звеном аэробного энергетического обмена и поддерживает функционирование клетки.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функции и значение для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электронов по митохондриальной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Электроны, перенесённые NADH и FADH₂, передаются через ряд белковых комплексов, расположенных во внутренней мембране митохондрий. Этот процесс создаёт протонный градиент, необходимый для дальнейшего синтеза энергии.
</a:t>
            </a:r>
            <a:endParaRPr lang="en-US" sz="837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в энергетическом 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выступает в качестве конечного акцептора электронов в дыхательной цепи, обеспечивая превращение энергии в форму, пригодную для использования клеткой. Без него процесс останавливается и нарушается производство АТФ.
</a:t>
            </a:r>
            <a:endParaRPr lang="en-US" sz="884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 с помощью АТФ-синтазы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АТФ-синтаза использует энергию протонного градиента для фосфорилирования АДФ в АТФ. Этот сложный белковый комплекс обеспечивает основное производство энергозапаса клетки во время окислительного фосфорилирования.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и окислительное фосфорилирование: этап синтеза АТФ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пути: молочнокислое и спиртовое брожение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Молочнокислое брожение происходит в мышцы при недостатке кислорода, превращая пируват в лактат и обеспечивая организм энергией при гипоксии.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молочнокислых бактерий этот процесс обеспечивает получение энергии и создает лактат, используемый в пищевой промышленности для производства йогуртов и кисломолочной продукции.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Спиртовое брожение характерно для дрожжей, при котором пируват преобразуется в этанол и углекислый газ, что используется для изготовления хлеба и алкогольных напитков.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пути поддерживают выработку АТФ при отсутствии кислорода и имеют важное практическое значение в биотехнологии и пищевой индустрии благодаря биохимическим преобразованиям.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АТФ: пути и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образуется при присоединении фосфата к АДФ как в ходе субстратного, так и окислительного фосфорилирования. Это ключевой процесс, связывающий катаболизм с энергоснабжением клетки.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энергии и её использование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гидролизе АТФ энергия высвобождается, обеспечивая работу ферментов, транспорт веществ через мембраны и мышечные сокращения, поддерживая жизнедеятельность клеток.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АТФ: механизм синтеза и освобождения энергии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1000 до 2000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клеток с высокой энергетической потребностью — именно столько митохондрий может содержаться в одной мышечной 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митохондрий адаптируется к метаболической активности клетки, что обеспечивает эффективный энергетический обмен и поддержку жизненно важных функций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 в клетке: основные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Митохондриальный и цитоплазматический обмен веществ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противоположные направления обмена веществ, роль энергии и конечные продукты каждого процесса, подчёркивая их взаимодействие в метаболическом цикле.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катаболизма и анаболизма противоположны по функциям, но взаимосвязаны, формируя единую систему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Lippincott Biochemistry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процессов анаболизма и катаболизма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веществ: роль гормонов и клеточных сигналов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инсулин и глюкагон регулируют уровень глюкозы в крови, поддерживая баланс между синтезом и распадом гликогена в печени и мышцах.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усиливает мобилизацию энергии, активируя распад жиров и гликогена в стрессовых ситуациях, обеспечивая организм быстрым источником топлива.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клеточном уровне ферменты регулируются через аллостерические эффекты и обратную связь, а также под воздействием внешних факторов, таких как температура и уровень кислорода.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метаболизма в поддержании жизни и здоровья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и рост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энергией и строительными блоками позволяет клеткам расти, делиться и восстанавливать повреждения тканей. Метаболизм адаптируется к внешним и внутренним условиям, влияя на регенеративные процессы организма.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и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такие как сахарный диабет и ожирение, связаны с дисфункцией обменных процессов. Генетические метаболические дефекты приводят к нарушению клеточных функций и требуют медицинского вмешательства.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энергия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метаболических процессов обеспечивает здоровье и устойчивость организма. Понимание этих механизмов открывает возможности для развития медицины и биотехнологий будущего.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2026-05-10T02:15:56Z</dcterms:created>
  <dcterms:modified xsi:type="dcterms:W3CDTF">2026-05-10T02:15:56Z</dcterms:modified>
</cp:coreProperties>
</file>