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меняют свою роль в предложении?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прилагательных в наречия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важно не только узнавать части речи, но и понимать, как одно слово меняет роль в разных предложениях. Это помогает точнее задавать вопросы, верно писать слова и строить понятную речь.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в 5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переход прилагательного в наречие
</a:t>
            </a:r>
            <a:endParaRPr lang="en-US" sz="2517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обозначает признак предмета и отвечает на вопросы какой? какая? какое? Если слово начинает описывать действие, оно уже работает как наречие и отвечает на вопрос как?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роли такое слово чаще всего связано с глаголом: ясно сказать, громко читать, смело отвечать. Оно показывает, как именно совершается действие, а не каким является предмет.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не изменяется по родам и числам. Именно поэтому в предложении его легко узнать по связи с глаголом и по вопросу, который к нему задают.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наречие: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части речи по основным признакам и посмотрим, как меняется их роль в предложении.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относится к предмету, а наречие — к действию. По вопросу и связи в предложении их легко различить.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 по русскому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чаще всего становятся наречиями
</a:t>
            </a:r>
            <a:endParaRPr lang="en-US" sz="247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 -о и -е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наречия переходят слова с окончаниями -о и -е: быстро, тихо, ясно, смело, удобно. Они кратко обозначают способ действия.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 прилагательных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обычно связаны с качественными прилагательными. Родственные слова помогают увидеть общий корень и понять, почему значения близки.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эти слова встречаются очень часто, потому что позволяют точно и без лишних слов сказать, как именно происходит действие.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этого типа делают высказывание яснее: они уточняют не предмет, а действие, его характер, меру или способ выполнения.
</a:t>
            </a:r>
            <a:endParaRPr lang="en-US" sz="8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прилагательное от наречия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 вопросе, связи в предложении и изменяемости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наречий на -о и -е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прилагательного к наречию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на -о и -е образуются от качественных прилагательных. Сравнение громкий — громко, ясный — ясно, удобный — удобно показывает смену роли слова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родство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обычно сохраняется общий корень, поэтому их легко узнать как родственные. Стрелка от прилагательного к наречию наглядно показывает, как признак предмета превращается в признак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приставкой по-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выразить не только действие, но и его характер: по-дружески поговорить, по-русски ответить, по-новому взглянуть на задачу. В предложении они чаще всего бывают обстоятельствами.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 приставкой по- часто образуются от прилагательных: по-новому, по-старому, по-летнему. Они передают способ действия или оттенок сравнения и не изменяются.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приставкой по- легко узнаётся по дефису в ряде случаев: по-летнему, по-моему, по-старому. Эти примеры полезно запоминать как готовые модели.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встречаются чаще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все наречия русского языка, а только основные группы, изучаемые в 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речи используются наречия на -о и -е. Формы с приставкой по- тоже заметны и особенно удобны для повседневного общения.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наречий по 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наречие отличается от краткого прилагательного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связано с существительным и может менять форму по роду: он умён, она умна, оно умно. Это помогает определить, что слово относится к предмету.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связано с глаголом и не изменяется: отвечать умно, поступать умно, говорить умно. Оно уточняет действие, а не называет признак предмета.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связать с существительным, это признак прилагательного. Если оно объясняет глагол, перед нами наречие. Проверка по связи в предложении очень полезна.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и вопрос: какой? какая? какое? — для прилагательного, как? — для наречия. Этот простой приём помогает избежать ошибок при разборе слова.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получают переходные наречия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выражать оценку действия: хорошо, плохо, правильно. В этом случае наречие не просто сообщает факт, а передаёт отношение говорящего к результату.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переходные формы обозначают сравнение или изменение способа действия: лучше, хуже, по-новому, аккуратнее. Они помогают показать, что действие стало иным по сравнению с прежним.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образованные от прилагательных, чаще всего называют способ действия: быстро, аккуратно, честно. Они показывают, как именно совершается действие, и делают высказывание точнее.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9032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перехода в словосочетаниях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прилагательное меняет роль и становится наречием, когда начинает обозначать признак действия.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исходное слово связано с признаком предмета, а новое — с действием и уточняет его способ или оттенок.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«Переход прилагательных в наречия»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уже нужно запомнить как наречия: влево, вправо, наверх, домой, сегодня и завтра.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в современной речи воспринимаются как готовые наречия и не требуют преобразования из прилагательного в предложении.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«Переход прилагательных в наречия»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части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весело легко перепутать с наречием, если не посмотреть на смысл предложения. В фразе Ребятам весело оно обозначает состояние и не связано напрямую с глаголом.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относится к действию, оно уже выступает как наречие: Они смеялись весело. Поэтому сначала нужно найти главное слово и только потом определять часть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определить часть речи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подсказывает, к чему относится слово: к предмету, действию или признаку действия. Это особенно полезно при разборе коротких предложений.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прилагательного, оно связано с предметом; если отвечает на вопрос наречия, оно уточняет действие.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урока; схема для наглядного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написание помогает узнать наречие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часто указывает на наречие: по-новому, по-русски, по-доброму. Такие слова легко узнать по устойчивой модели образования.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помогает выделить формы с приставкой по- и суффиксом -ому, -ему, -ски, -цки: по-летнему, по-моему, по-старому, по-дружески.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-о и -е тоже часто встречаются в наречиях: громко, ясно, тихо, смело. Они обычно образованы от качественных прилагательных.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написание кажется знакомым, стоит проверить слово по вопросу и по связи в предложении. Орфография часто подтверждает, что перед нами именно наречие.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в предложении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прилагательное, наречие и краткую форму прилагательного.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0" y="1655850"/>
            <a:ext cx="729600" cy="72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50" y="2521028"/>
            <a:ext cx="7296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07677"/>
            <a:ext cx="772500" cy="6866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важны в речи и письме
</a:t>
            </a:r>
            <a:endParaRPr lang="en-US" sz="273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назвать способ действия без длинных пояснений: быстро, осторожно, дружно, тихо. Благодаря им мысль звучит яснее и конкретнее.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рассказ живым и помогают передать настроение. В сочинении они уточняют, как именно происходит событие, и усиливают впечатление от текста.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переходные наречия помогает правильно разбирать предложения и избегать ошибок при определении части речи, особенно в похожих по форме словах.
</a:t>
            </a:r>
            <a:endParaRPr lang="en-US" sz="7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прилагательного и наречия
</a:t>
            </a:r>
            <a:endParaRPr lang="en-US" sz="256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отдельные слова, а основные признаки, по которым удобно сравнивать две части речи в школьном разборе.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сильнее связано с предметом и изменением формы, а наречие — с действием и неизменяемостью.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урока; условная шкала для сравнения признаков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прилагательных в наречия показывает гибкость русского языка: слово может по-новому работать в предложении. Если правильно задать вопрос и увидеть связь, часть речи определить гораздо легче.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слова меняют свою роль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2026-05-22T16:03:42Z</dcterms:created>
  <dcterms:modified xsi:type="dcterms:W3CDTF">2026-05-22T16:03:42Z</dcterms:modified>
</cp:coreProperties>
</file>