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людей: с чего начать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человека просто и понятно.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человеке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научимся замечать, как человек выглядит и какой у него характер. А потом соберём из простых слов короткий рассказ — без сложностей, но точно и интересно.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2246" dirty="0"/>
          </a:p>
        </p:txBody>
      </p:sp>
      <p:sp>
        <p:nvSpPr>
          <p:cNvPr id="11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17939" y="1709627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15000"/>
              </a:lnSpc>
              <a:buNone/>
            </a:pPr>
            <a:r>
              <a:rPr lang="en-US" sz="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помогает сразу представить человека: высокий, низкий или среднего роста. Это одно из первых слов, с которых удобно начинать описание.
</a:t>
            </a:r>
            <a:endParaRPr lang="en-US" sz="1059" dirty="0"/>
          </a:p>
        </p:txBody>
      </p:sp>
      <p:sp>
        <p:nvSpPr>
          <p:cNvPr id="13" name="Text 3"/>
          <p:cNvSpPr txBox="1"/>
          <p:nvPr/>
        </p:nvSpPr>
        <p:spPr>
          <a:xfrm>
            <a:off x="417939" y="231653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можно назвать просто: мальчик, девочка, подросток, взрослый. Такие слова сразу подсказывают, к какой группе относится человек.
</a:t>
            </a:r>
            <a:endParaRPr lang="en-US" sz="1093" dirty="0"/>
          </a:p>
        </p:txBody>
      </p:sp>
      <p:sp>
        <p:nvSpPr>
          <p:cNvPr id="14" name="Text 4"/>
          <p:cNvSpPr txBox="1"/>
          <p:nvPr/>
        </p:nvSpPr>
        <p:spPr>
          <a:xfrm>
            <a:off x="417939" y="292344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бывают светлые, тёмные, длинные, короткие, кудрявые. По ним легко заметить, как человек выглядит издалека и вблизи.
</a:t>
            </a:r>
            <a:endParaRPr lang="en-US" sz="1099" dirty="0"/>
          </a:p>
        </p:txBody>
      </p:sp>
      <p:sp>
        <p:nvSpPr>
          <p:cNvPr id="15" name="Text 5"/>
          <p:cNvSpPr txBox="1"/>
          <p:nvPr/>
        </p:nvSpPr>
        <p:spPr>
          <a:xfrm>
            <a:off x="417939" y="3530341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часто делают описание живым: голубые, карие, зелёные, серые. Ещё можно сказать: большие глаза или добрый взгляд.
</a:t>
            </a:r>
            <a:endParaRPr lang="en-US" sz="1099" dirty="0"/>
          </a:p>
        </p:txBody>
      </p:sp>
      <p:sp>
        <p:nvSpPr>
          <p:cNvPr id="16" name="Text 6"/>
          <p:cNvSpPr txBox="1"/>
          <p:nvPr/>
        </p:nvSpPr>
        <p:spPr>
          <a:xfrm>
            <a:off x="417939" y="4137230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показывает, какой человек внутри: добрый, весёлый, спокойный, смелый. Эти слова помогают добавить в рассказ тепло и настроение.
</a:t>
            </a:r>
            <a:endParaRPr lang="en-US" sz="10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957" y="2026027"/>
            <a:ext cx="221287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43965"/>
            <a:ext cx="241500" cy="214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95490"/>
            <a:ext cx="241500" cy="2146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видим человека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 то, что видно сразу: рост и возраст. Высокий или низкий, маленький или взрослый — такие слова помогают быстро начать описание.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 причёска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замечаем волосы: их цвет, длину и форму. Светлые, тёмные, короткие или кудрявые волосы легко представить по одному слову.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описываем глаза и лицо. Улыбка, очки, румянец или веснушки делают человека узнаваемым и добавляют точности.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тоже помогает узнать героя. Футболка, куртка, платье или кроссовки сразу подсказывают, как он выглядит сегодня.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лучше начинать с простых наблюдений. Так рассказ получается понятным, а слушателю легко представить человека без лишних деталей.
</a:t>
            </a:r>
            <a:endParaRPr lang="en-US" sz="7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рост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 это?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назови, кто это: мальчик, девочка, подросток или взрослый. Так слушателю сразу понятно, о каком человеке идёт речь.
</a:t>
            </a:r>
            <a:endParaRPr lang="en-US" sz="1094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Какого роста?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скажи о росте: высокий, низкий или среднего роста. Эти слова помогают быстро составить первое впечатление без длинного объяснения.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соединить два признака в одном предложении. Например: Он высокий и младший школьник. Так описание звучит коротко и ясно.
</a:t>
            </a:r>
            <a:endParaRPr lang="en-US" sz="1062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Волосы: цвет, длина, причёска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или длинные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Пети волосы короткие и тёмные, а у Маши — длинные и светлые. Один любит аккуратную стрижку, другой — свободные локоны, и оба варианта легко описать в нескольких словах.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Причёска в 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увидеть косы, хвост и кудри. Такие детали сразу делают человека узнаваемым и помогают представить его образ очень точно, даже без длинного рассказа.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взгляд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можно назвать одним словом: голубые, карие, зелёные или серые. Это удобная часть описания, потому что её легко заметить и запомнить.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важен размер: большие глаза, узкие глаза, внимательный взгляд. Такие слова делают описание точнее и помогают передать, как человек смотрит на мир.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взгляд и весёлые глаза сразу создают тёплое впечатление. Даже короткая фраза может показать, что человек кажется открытым и приятным.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сказать проще, подходят слова: смотрит внимательно, улыбается, радуется. Они помогают описать глаза и настроение без сложных выражений.
</a:t>
            </a:r>
            <a:endParaRPr lang="en-US" sz="10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заметные черты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лица
</a:t>
            </a:r>
            <a:pPr algn="l" indent="0" marL="0">
              <a:lnSpc>
                <a:spcPct val="115000"/>
              </a:lnSpc>
              <a:buNone/>
            </a:pPr>
            <a:r>
              <a:rPr lang="en-US" sz="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может быть круглым, овальным или немного вытянутым. Такие слова помогают быстро представить внешность и не требуют сложных объяснений.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Веснушки и румянец — это маленькие, но заметные черты. Они сразу делают образ живым и чуть-чуть озорным, как после прогулки на свежем воздухе.
</a:t>
            </a:r>
            <a:endParaRPr lang="en-US" sz="1162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на лице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Улыбчивый человек кажется открытым и дружелюбным. Серьёзный — более спокойным и сосредоточенным. Эти слова помогают передать выражение лица и настроение.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искать трудные слова. Достаточно заметить то, что видно сразу: улыбку, щёки, форму лица и спокойный или весёлый взгляд.
</a:t>
            </a:r>
            <a:endParaRPr lang="en-US" sz="12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наряд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мальчике может быть красная куртка, синие джинсы и белые кроссовки. Такая одежда легко запоминается, потому что цвет и вещи сразу создают яркий образ.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 ней надето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девочки могут быть платье, шапка и удобные кроссовки. Если добавить цвет, описание станет ещё точнее: например, розовое платье или зелёная шапка.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предложений хватает, чтобы рассказ получился понятным и живым.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описания хватает трёх шагов: внешность, характер и одна яркая деталь.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точнее выбрать характер.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слов помогают точнее выбрать характер, а значит, сделать описание живым и добрым.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хватает, чтобы назвать занятие человека.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простых слов хватает, чтобы назвать человека по занятию и не перегрузить описание.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описание человека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описания человека на уроке: от видимых признаков к короткому связному рассказу.
</a:t>
            </a:r>
            <a:endParaRPr lang="en-US" sz="8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рассказы по шаблону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мой друг Дима. Он любит кататься на велосипеде и всегда улыбается. У него короткие тёмные волосы, синяя куртка и рюкзак за плечами. Такого героя легко представить на школьной перемене.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 внимательная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Лена, и она очень аккуратная. У неё светлые волосы, зелёные глаза и розовая шапка. Лена помогает друзьям, спокойно отвечает на вопросы и умеет слушать. Описание получается коротким, но очень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Петя: короткое описание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94963" y="1822463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 это?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Петя. Он невысокий и стоит рядом с ребятами, которые выше его. Такое начало сразу помогает представить героя и не путать его с другими персонажами.
</a:t>
            </a:r>
            <a:endParaRPr lang="en-US" sz="966" dirty="0"/>
          </a:p>
        </p:txBody>
      </p:sp>
      <p:sp>
        <p:nvSpPr>
          <p:cNvPr id="12" name="Text 2"/>
          <p:cNvSpPr txBox="1"/>
          <p:nvPr/>
        </p:nvSpPr>
        <p:spPr>
          <a:xfrm>
            <a:off x="794963" y="2385072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Пети короткие светлые волосы. Они аккуратно подстрижены, поэтому мальчик выглядит опрятно и по-ученически просто. Эта деталь делает описание более точным.
</a:t>
            </a:r>
            <a:endParaRPr lang="en-US" sz="915" dirty="0"/>
          </a:p>
        </p:txBody>
      </p:sp>
      <p:sp>
        <p:nvSpPr>
          <p:cNvPr id="13" name="Text 3"/>
          <p:cNvSpPr txBox="1"/>
          <p:nvPr/>
        </p:nvSpPr>
        <p:spPr>
          <a:xfrm>
            <a:off x="794963" y="2947681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него голубые глаза и красная футболка. Такие заметные признаки легко запоминаются, особенно если рядом есть картинка. Описание становится ярче и живее.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94963" y="3510291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добрый и смелый. Он не боится отвечать у доски и помогает товарищам, если те растерялись. Здесь мы говорим уже не только о внешности, но и о характере.
</a:t>
            </a:r>
            <a:endParaRPr lang="en-US" sz="924" dirty="0"/>
          </a:p>
        </p:txBody>
      </p:sp>
      <p:sp>
        <p:nvSpPr>
          <p:cNvPr id="15" name="Text 5"/>
          <p:cNvSpPr txBox="1"/>
          <p:nvPr/>
        </p:nvSpPr>
        <p:spPr>
          <a:xfrm>
            <a:off x="794963" y="4072919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Петя любит читать. Такая маленькая деталь завершает рассказ и делает его похожим на настоящего человека, а не на набор отдельных слов.
</a:t>
            </a:r>
            <a:endParaRPr lang="en-US" sz="997" dirty="0"/>
          </a:p>
        </p:txBody>
      </p:sp>
      <p:sp>
        <p:nvSpPr>
          <p:cNvPr id="16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Маша: короткое описание
</a:t>
            </a:r>
            <a:endParaRPr lang="en-US" sz="2646" dirty="0"/>
          </a:p>
        </p:txBody>
      </p:sp>
      <p:sp>
        <p:nvSpPr>
          <p:cNvPr id="13" name="Text 2"/>
          <p:cNvSpPr txBox="1"/>
          <p:nvPr/>
        </p:nvSpPr>
        <p:spPr>
          <a:xfrm>
            <a:off x="1193050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 это?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Маша. Она высокая, поэтому её легко заметить среди одноклассников. Такое начало сразу задаёт общий образ и помогает слушателю представить героиню.
</a:t>
            </a:r>
            <a:endParaRPr lang="en-US" sz="862" dirty="0"/>
          </a:p>
        </p:txBody>
      </p:sp>
      <p:sp>
        <p:nvSpPr>
          <p:cNvPr id="14" name="Text 3"/>
          <p:cNvSpPr txBox="1"/>
          <p:nvPr/>
        </p:nvSpPr>
        <p:spPr>
          <a:xfrm>
            <a:off x="274578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Маши длинные тёмные волосы. Они красиво ложатся на плечи и делают её образ более узнаваемым. Такая деталь подходит для простого школьного описания.
</a:t>
            </a:r>
            <a:endParaRPr lang="en-US" sz="862" dirty="0"/>
          </a:p>
        </p:txBody>
      </p:sp>
      <p:sp>
        <p:nvSpPr>
          <p:cNvPr id="15" name="Text 4"/>
          <p:cNvSpPr txBox="1"/>
          <p:nvPr/>
        </p:nvSpPr>
        <p:spPr>
          <a:xfrm>
            <a:off x="429851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неё зелёные глаза и розовая куртка. Эти признаки хорошо сочетаются и создают яркий, запоминающийся портрет. Сразу видно, что описание составлено внимательно.
</a:t>
            </a:r>
            <a:endParaRPr lang="en-US" sz="862" dirty="0"/>
          </a:p>
        </p:txBody>
      </p:sp>
      <p:sp>
        <p:nvSpPr>
          <p:cNvPr id="16" name="Text 5"/>
          <p:cNvSpPr txBox="1"/>
          <p:nvPr/>
        </p:nvSpPr>
        <p:spPr>
          <a:xfrm>
            <a:off x="5851240" y="1954500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весёлая и аккуратная. Она умеет дружить, не забывает свои вещи и редко торопится без нужды. Характер здесь звучит просто и понятно.
</a:t>
            </a:r>
            <a:endParaRPr lang="en-US" sz="862" dirty="0"/>
          </a:p>
        </p:txBody>
      </p:sp>
      <p:sp>
        <p:nvSpPr>
          <p:cNvPr id="17" name="Text 6"/>
          <p:cNvSpPr txBox="1"/>
          <p:nvPr/>
        </p:nvSpPr>
        <p:spPr>
          <a:xfrm>
            <a:off x="7403978" y="1942025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любит рисовать. Это маленькая, но важная деталь: по ней герой становится ближе и интереснее, а рассказ — похожим на живую историю.
</a:t>
            </a:r>
            <a:endParaRPr lang="en-US" sz="8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слово к картинке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 слово с картинкой по смыслу. Если герой помогает другим и улыбается, подойдут слова добрый или весёлый, а не злой и грустный.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размер и рост персонажа. Высокий подходит для одного человека, низкий — для другого. Главное здесь не спешить и смотреть на изображение внимательно, как маленький детектив.
</a:t>
            </a:r>
            <a:endParaRPr lang="en-US" sz="1172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настроение и выражение лица. Если на картинке улыбка и светлые глаза, логично выбрать весёлый. Так ребёнок учится замечать подсказки на рисунке.
</a:t>
            </a:r>
            <a:endParaRPr lang="en-US" sz="12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предложение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короткого описания из готовых слов и простых фраз.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Поддержка, если слово потерялось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по-другому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помнишь слово? Скажи проще: вместо низкий можно сказать не очень высокий. Это нормально и помогает не остановиться на полуслове.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описать действие: любит смеяться вместо весёлый, помогает друзьям вместо добрый. Так рассказ остаётся понятным, даже если точное слово пока не вспомнилось.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подсказку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жесты и указание на предмет. Можно показать цвет, форму, очки, шапку или часть одежды, а потом спокойно продолжить рассказ.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бойся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не молчать. Простые слова, короткая пауза и дружелюбный тон всегда лучше, чем попытка сказать слишком сложно и запутаться.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умеешь замечать внешность, говорить о характере и собирать 3–5 простых предложений. Попробуй описать себя или любимого героя — получится настоящий маленький портрет.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Мини-рассказ о человеке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2026-07-25T20:30:34Z</dcterms:created>
  <dcterms:modified xsi:type="dcterms:W3CDTF">2026-07-25T20:30:34Z</dcterms:modified>
</cp:coreProperties>
</file>