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практики: как английский становится понятнее и увереннее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короткие тренировки помогают запоминать слова и говорить смелее.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регулярная практика английского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раз услышать правило мало: язык закрепляется через повторение. В 6 классе ученики уже читают короткие тексты, используют базовую грамматику и повседневную лексику, поэтому постоянная тренировка даёт заметный и устойчивый результат на каждом уроке английского языка.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развивается через практику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быстрее запоминаются, когда встречаются в тексте, диалоге, упражнении и коротком письме. Разные задания помогают узнавать знакомые слова и использовать их без подсказки.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звуков, ударения и интонации делает речь понятнее. Когда ученик несколько раз произносит слово вслух, он начинает слышать, как оно звучит правильно.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закрепляются не после объяснения, а после многократного применения. Present Simple, вопросы и короткие ответы становятся привычнее, если использовать их в разных ситуациях.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и простые фразы снижают страх ошибки. Чем чаще ученик говорит и пишет сам, тем спокойнее он чувствует себя на уроке и 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успешная практика на уроке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новая форма постепенно превращается в прочный навык.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устной речи на уроке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помогают безопасно начать говорить по-английски. В паре легче задать вопрос, ответить по образцу и сразу услышать, правильно ли звучит фраза.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тренируются говорить о школе, семье, хобби и расписании. Такие темы близки к жизни, поэтому слова запоминаются быстрее и используются без лишнего напряжения.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ролям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реплики читаются по ролям, легче соблюдать интонацию и ритм предложения. Этот вид работы помогает читать уверенно и одновременно слышать структуру фразы.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коротких ответов на уроке лучше, чем один длинный и трудный монолог. Постепенная практика снижает страх ошибки и делает говорение более естественным.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ежедневные тренировки дают заметные сдвиги в чтении и точности ответа.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практика снижает число ошибок и ускоряет чтение; прогресс идёт ровнее, чем при редких длинных занятиях.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за 5 недель; данные из условия задания.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результат при регулярных занятиях английским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слов и выражений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форм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лучше закрепляется, если его увидеть в списке, на картинке, в предложении и в коротком тексте. Так возникает прочная связь между значением и употреблением.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тем school, family, food, time, weather и free time легче повторять вместе. Группы слов помогают быстрее находить нужное выражение в речи и на письме.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помогает не путать he и she, this и these, do и does, much и many. Эти пары особенно хорошо запоминаются, когда ученик использует их в коротких примерах.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важны, но ещё полезнее видеть готовые выражения. Тогда ученик учится не просто переводить, а строить фразы, которые звучат естественно.
</a:t>
            </a:r>
            <a:endParaRPr lang="en-US" sz="12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дают разный результат: контекст помогает запоминать лучше, чем отдельный список.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запоминаются прочнее, когда они используются в предложениях и коротких текстах, а не только в списке.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повторения слов.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изучения английских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мешают прогрессу в английском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без 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учить только перевод, легко забыть, в какой фразе слово звучит естественно. Гораздо полезнее сразу видеть пример и пробовать использовать слово самому.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повторение бывает слишком редко, слова быстро стираются из памяти. Короткие занятия несколько раз в неделю работают лучше, чем одно большое перед проверкой.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am, is, are или have и has. Такие ошибки уменьшаются, если сравнивать формы в коротких упражнениях и сразу применять их в ответах.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бояться ошибки, легко замолчать даже при простом вопросе. Небольшие ответы вслух помогают привыкнуть к английской речи и постепенно говорить увереннее.
</a:t>
            </a:r>
            <a:endParaRPr lang="en-US" sz="14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2679175"/>
            <a:ext cx="3044955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01" y="2679175"/>
            <a:ext cx="3044955" cy="2464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осознанная практика в английском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 на упражнение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Осознанная практика начинается с понятной задачи: прочитать восемь слов, задать три вопроса или использовать пять новых слов в предложениях. Когда цель ясна, ученик легче замечает свой результат и понимает, что именно получилось хорошо, а что нужно повторить.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исправление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попытки важно сравнить ответ с образцом в учебнике или словаре. Если есть ошибка, её не просто отмечают, а сразу исправляют и повторяют сложное место несколько раз, чтобы правильный вариант запомнился лучше.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оставить в тетради короткий след: подчеркнуть трудное слово, записать исправленную фразу или отметить удачный ответ. Такая небольшая фиксация помогает увидеть прогресс, а карточки со словами делают повторение быстрым и удобным.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между повторением, чтением, говорением и паузами делает занятия устойчивыми и помогает не терять уже изученное.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даёт регулярность: именно частые короткие занятия поддерживают память, внимание и уверенность лучше, чем редкие длинные уроки.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принципов по теме «More practice»; данные схемы основаны на структуре задания.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успех в изучении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между заданиями помогает внимательнее читать, слышать окончания и меньше путать похожие слова и формы.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минут
</a:t>
            </a:r>
            <a:endParaRPr lang="en-US" sz="5625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после повторения снижает усталость и помогает лучше удержать новую лексику
</a:t>
            </a:r>
            <a:endParaRPr lang="en-US" sz="232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организации учебной деятельности; точная универсальная норма не устанавливается, пример — короткий перерыв около 10 минут.
</a:t>
            </a:r>
            <a:endParaRPr lang="en-US" sz="6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исправляется ошибка в английском упражнении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цикл работы с ошибкой: от поиска правильного варианта до повторного использования в 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69537"/>
            <a:ext cx="300000" cy="24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практики в повседневной школьной жизни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 представление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английский нужен, чтобы назвать себя, спросить имя и рассказать о классе, школе или хобби. Такие короткие реплики помогают говорить без долгой подготовки.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 и 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простых надписей и указаний тренирует понимание знакомых слов в реальной среде. Ученик быстрее замечает названия кабинетов, предметов и короткие команды.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Мини-тексты и задания по чтению помогают находить нужную информацию, понимать время, дни недели и действия. Повторение в разных форматах делает чтение увереннее.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на вопросы учителя закрепляют лексику и грамматику лучше, чем только чтение. Регулярная практика превращает отдельные знания в привычный навык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задания помогают распределить нагрузку и поддерживать контакт с языком без перегрузки.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чередование: новое, повторение, проверка и короткий отдых. Такой режим поддерживает память и снижает число ошибок.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учебной практики по теме «More practice»; структура составлена по материалам задания.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короткой практики английского на неделю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навыков связаны между собой: чтение поддерживает лексику, а говорение помогает быстрее вспоминать изученные конструкции.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у шестиклассников обычно проявляется в чтении вслух и в составлении простых предложений по образцу.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по теме; значения на диаграмме отражают равнозначные направления развития, а не измеренные баллы.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улучшается при регулярной практике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через маленькие цели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Выучить пять слов и отметить их в тетради. Небольшой объём помогает начать неделю без страха и сразу увидеть первый результат.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один короткий абзац и составить три предложения. Когда задача ясна и посильна, ученику легче сохранять внимание до конца.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на два вопроса и проверить себя по образцу. Короткая проверка показывает, что уже получается, а что ещё нужно повторить.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отметки за неделю и повторить трудные слова. Итог помогает заметить прогресс и подготовиться к следующему циклу практики.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начинать с простых заданий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создают базу для дальнейшей работы. Если ученик уверенно узнаёт знакомую лексику, ему проще перейти к более длинным и связным заданиям.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показывают, как слова работают вместе. На этом этапе формируются первые навыки грамматики, порядка слов и точного чтения по образцу.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учат быстро отвечать на простые вопросы и не теряться в устной речи. Формат разговора делает упражнение ближе к реальной школьной ситуации.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 —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тексты объединяют лексику, грамматику и понимание смысла. Когда база уже есть, ученик легче справляется с заданием и чувствует уверенность.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регулярная практика английского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быстрее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упражнения помогают узнавать знакомые слова сразу, без долгих пауз. Это повышает скорость и точность чтения, особенно в коротких текстах и репликах.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точнее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звуков, ударений и интонации делает речь более понятной. Ученик лучше слышит и воспроизводит знакомые слова, а ошибки становятся заметнее.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увереннее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регулярная практика, короткий ответ даётся легче. Ученик меньше боится ошибиться и быстрее подбирает нужные слова по теме урока.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аккуратнее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слов и правил уменьшает орфографические ошибки. Письменные ответы становятся точнее, а трудные окончания и формы запоминаются надёжнее.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больше практики — лучше английский
</a:t>
            </a:r>
            <a:endParaRPr lang="en-US" sz="3594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упражнения помогают превращать отдельные знания в уверенные навыки: слова запоминаются лучше, чтение становится точнее, а говорение — спокойнее и 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2026-05-30T16:48:44Z</dcterms:created>
  <dcterms:modified xsi:type="dcterms:W3CDTF">2026-05-30T16:48:44Z</dcterms:modified>
</cp:coreProperties>
</file>