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спутник Земли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Луной: её видом, фазами и тайнами рядом с Землёй.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рядом с нами почти каждый вечер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заметна невооружённым глазом, поэтому люди издавна наблюдали за ней, считали время и замечали её перемены. Она находится в среднем на расстоянии 384 400 км от Земли и облетает её примерно за 27,3 суток.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Луна выглядит на небе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круглая, то узкая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Луна кажется полным светлым кругом, а иногда — тонким серпом. Её вид меняется, потому что мы видим по-разному освещённую часть поверхности.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Луны — 3474 км. Это намного меньше, чем у Земли, поэтому даже в ясную ночь она остаётся гораздо меньшим небесным телом, чем наша планета.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не её собственный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не светится, как лампа. Она выглядит яркой только потому, что отражает солнечный свет, словно большое космическое зеркало на тёмном небе.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для нас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Луна далеко, она кажется большой и заметной. Особенно хорошо её видно вечером, когда вокруг темно и её свет делает небо очень красивым.
</a:t>
            </a:r>
            <a:endParaRPr lang="en-US" sz="11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масса Луны по сравнению с массой Земли.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такой разницы Луна гораздо легче Земли, а сила притяжения на ней заметно слабее. Поэтому там человек чувствовал бы себя почти как в невесомой игре.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данные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 раз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за месяц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98400" y="1338400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Новолуние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месяца Луну почти не видно, потому что освещённая сторона обращена не к Земле. На небе она словно прячется и помогает нам ждать следующего появления.
</a:t>
            </a:r>
            <a:endParaRPr lang="en-US" sz="888" dirty="0"/>
          </a:p>
        </p:txBody>
      </p:sp>
      <p:sp>
        <p:nvSpPr>
          <p:cNvPr id="12" name="Text 3"/>
          <p:cNvSpPr txBox="1"/>
          <p:nvPr/>
        </p:nvSpPr>
        <p:spPr>
          <a:xfrm>
            <a:off x="398400" y="2006520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серп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тонкий светлый серп. Он становится всё шире, и каждый вечер Луна выглядит чуть заметнее, как будто аккуратно пририсовывает себе светлый край.
</a:t>
            </a:r>
            <a:endParaRPr lang="en-US" sz="888" dirty="0"/>
          </a:p>
        </p:txBody>
      </p:sp>
      <p:sp>
        <p:nvSpPr>
          <p:cNvPr id="13" name="Text 4"/>
          <p:cNvSpPr txBox="1"/>
          <p:nvPr/>
        </p:nvSpPr>
        <p:spPr>
          <a:xfrm>
            <a:off x="398400" y="2674648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 и полнолуние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освещена половина диска, наступает первая четверть. Затем Луна становится круглой и особенно яркой — это полнолуние, любимое многими наблюдателями.
</a:t>
            </a:r>
            <a:endParaRPr lang="en-US" sz="888" dirty="0"/>
          </a:p>
        </p:txBody>
      </p:sp>
      <p:sp>
        <p:nvSpPr>
          <p:cNvPr id="14" name="Text 5"/>
          <p:cNvSpPr txBox="1"/>
          <p:nvPr/>
        </p:nvSpPr>
        <p:spPr>
          <a:xfrm>
            <a:off x="398400" y="3342782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Убывающая Луна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полнолуния светлая часть уменьшается. Сначала Луна становится похожей на неполный круг, потом снова на серп и постепенно подходит к новолунию.
</a:t>
            </a:r>
            <a:endParaRPr lang="en-US" sz="888" dirty="0"/>
          </a:p>
        </p:txBody>
      </p:sp>
      <p:sp>
        <p:nvSpPr>
          <p:cNvPr id="15" name="Text 6"/>
          <p:cNvSpPr txBox="1"/>
          <p:nvPr/>
        </p:nvSpPr>
        <p:spPr>
          <a:xfrm>
            <a:off x="398400" y="4010907"/>
            <a:ext cx="36195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не сама Луна, а то, как солнечный свет падает на неё. С Земли мы видим только ту часть, которая освещена и обращена к нам.
</a:t>
            </a:r>
            <a:endParaRPr lang="en-US" sz="9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Луны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 камни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Луны покрыта лунной пылью и камнями. Это место выглядит серым и сухим, потому что там нет привычной нам травы, воды и почвы, как на Земле.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кратеров
</a:t>
            </a:r>
            <a:pPr algn="l" indent="0" marL="0">
              <a:lnSpc>
                <a:spcPct val="115000"/>
              </a:lnSpc>
              <a:buNone/>
            </a:pPr>
            <a:r>
              <a:rPr lang="en-US" sz="3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очень много круглых углублений. Их оставили падения космических камней, которые когда-то ударяли по поверхности с большой силой, почти как небесные молоточки.
</a:t>
            </a:r>
            <a:endParaRPr lang="en-US" sz="1239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ветра и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почти нет воздуха и воды. Поэтому там не дуют ветры, не идут дожди и не размывают поверхность, как это часто бывает на Земле.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держатся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Луне кто-то оставит след, он может сохраниться очень надолго. Там почти ничто не стирает отпечатки, поэтому поверхность словно хранит память о каждом шаге.
</a:t>
            </a:r>
            <a:endParaRPr lang="en-US" sz="12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Луне много кратеров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из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Луне часто прилетают метеориты и другие космические камни. Они падают прямо на поверхность, потому что вокруг Луны почти нет защитного воздушного слоя.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защиты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многие мелкие камни сгорают в атмосфере ещё до падения. У Луны такой защиты почти нет, поэтому даже маленькие обломки могут оставлять следы.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не стираются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кратеры и воронки постепенно исчезают из-за ветра, воды и движения почвы. На Луне же поверхность меняется очень медленно, и кратеры остаются видимыми 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«море», где воды нет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есть тёмные участки, которые люди назвали морями. Название звучит по-земному, но воды там нет. Эти области выглядят иначе, чем светлые части, поэтому на диске Луны появляется узнаваемый узор, который легко заметить даже без телескопа.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заяц и другие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 Луну, воображение сразу начинает работать. Одни видят в её пятнах зайца, другие — лицо или фигуру из сказки. Такой рисунок меняется мало, поэтому его узнают и дети, и взрослые.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и светлые пятна на Луне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Луна влияет на Землю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Луны заставляет воды океанов и морей подниматься и опускаться. Так появляются приливы и отливы — знакомое движение воды у берега.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немного поддерживает устойчивое положение Земли в космосе. Это не видно сразу, но для нашей планеты такое соседство очень важно.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Луны не было, ночное небо выглядело бы иначе и темнее. И приливы на Земле были бы слабее, чем сейчас.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 — особые космические события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5396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затмение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затмение случается, когда Земля встаёт между Солнцем и Луной. Тогда солнечный свет не доходит до Луны напрямую, и она кажется затемнённой.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76599"/>
            <a:ext cx="39504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 происходит, когда Луна оказывается между Землёй и Солнцем. На Земле в этот момент часть солнечного света закрывается, и становится темнее.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87975"/>
            <a:ext cx="3950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точная встреча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события случаются не каждый месяц. Для затмения небесные тела должны выстроиться очень точно, словно космические фигурки в идеальном ряду.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изучали Луну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без приборов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века люди смотрели на Луну невооружённым глазом. Они замечали её форму, записывали фазы и использовали эти наблюдения для счёта времени и календарей.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телескопов учёные увидели кратеры, горы и тёмные равнины на Луне. Её поверхность перестала быть загадочным пятном и стала предметом точных наблюдений.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«Луна-3» — обратная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1959 году советская станция «Луна-3» впервые сфотографировала обратную сторону Луны. Это стало важным шагом: люди узнали, что она сильно отличается от видимой стороны.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астронавты программы Apollo впервые побывали на Луне. С этого момента её начали изучать уже не только с Земли, но и прямо на поверхности.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делали астронавты на Луне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Собирали образцы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Астронавты аккуратно подбирали лунные камни и пыль, чтобы учёные могли изучить состав поверхности. Эти образцы помогли узнать больше о строении Луны и её прошлом.
</a:t>
            </a:r>
            <a:endParaRPr lang="en-US" sz="1231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Фотографировали 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снимали кратеры, камни и следы посадки, чтобы сохранить точную картину места работы. Фотографии помогли исследователям лучше понять, как выглядит лунная поверхность вблизи.
</a:t>
            </a:r>
            <a:endParaRPr lang="en-US" sz="1124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Ставили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астронавты размещали научные приборы, которые измеряли разные условия вокруг. Эти устройства передавали данные на Землю и помогали изучать Луну даже после отлёта экипажа.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Проверяли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люди убедились, что на Луне нет ветра, дождя и привычных звуков. Поэтому даже маленький след ботинка или колеса может сохраняться там очень долго.
</a:t>
            </a:r>
            <a:endParaRPr lang="en-US" sz="12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Лунный день и лунная ночь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долгий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лунный день длится почти 29,5 земных суток. Поэтому Солнце освещает одну и ту же местность очень долго, а перемены происходят медленно.
</a:t>
            </a:r>
            <a:endParaRPr lang="en-US" sz="1187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полдень и морозная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Луне наступает день, поверхность сильно нагревается. А в лунную ночь она быстро остывает и становится очень холодной, почти как в космическом холодильнике.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защиты невозможна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резкие перепады температуры опасны для живых существ. Без специальной защиты человек, растения и животные не смогли бы жить на Луне.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Луна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Луну покрывают твёрдые каменные породы и пыль. Из-за этого её поверхность выглядит серой и сухой, а мягкой почвы, как на Земле, там почти нет.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поверхностью находится кора — наружный твёрдый слой Луны. Учёные сравнивают его с тонкой оболочкой, которая хранит следы древних столкновений и ударов метеоритов.
</a:t>
            </a:r>
            <a:endParaRPr lang="en-US" sz="1070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Глубже расположена мантия. Это слой каменных пород, который лежит под корой и помогает понять, как Луна устроена изнутри и как она менялась со временем.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Луны есть ядро, но оно намного меньше земного. Изучая его, учёные лучше понимают, как появилась Луна и почему она не похожа на Землю.
</a:t>
            </a:r>
            <a:endParaRPr lang="en-US" sz="11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космическое столкновение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самой известной научной версии, молодая Земля столкнулась с другим большим космическим телом. От удара в космос поднялись обломки, а потом из них постепенно собралась Луна. Такой сценарий помогает объяснить, почему у двух тел есть похожие породы.
</a:t>
            </a:r>
            <a:endParaRPr lang="en-US" sz="1167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из обломков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вокруг Земли кружило облако горячих частиц и камней. Постепенно они слипались, как снежок, только в космосе. Так появился спутник, который мы видим сегодня и который уже миллиарды лет летает рядом с нашей планетой.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появилась Луна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видим только одну сторону Луны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движения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вращается вокруг своей оси почти за то же время, за которое обходит Землю. Поэтому она всё время поворачивается к нам одной и той же стороной.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Синхронное 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совпадение называют синхронным вращением. Из-за него видимая часть Луны почти не меняется, хотя сама Луна всё время движется вокруг Земли.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сторона открыта космосу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Скрытую сторону впервые увидели космические аппараты. Она тоже покрыта кратерами, но долго оставалась загадкой для людей, которые наблюдали Луну только с Земли.
</a:t>
            </a:r>
            <a:endParaRPr lang="en-US" sz="12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 сказках, песнях и календарях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Помощница календаря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Луне люди издавна считали месяцы и отмечали важные даты. Её фазы подсказывали, когда начинается новый месяц и когда пора готовиться к праздникам.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земледельцев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Луну внимательно наблюдали перед посевом и сбором урожая. Люди верили, что её вид помогает выбрать подходящее время для работы в поле.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сказок и песен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Луну часто описывают в стихах, песнях и сказках. Она выглядит таинственно и красиво, поэтому легко становится персонажем добрых и волшебных историй.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языках слова, связанные с месяцем, произошли от названия Луны. Это показывает, как давно люди связали её с временем и жизнью на Земле.
</a:t>
            </a:r>
            <a:endParaRPr lang="en-US" sz="11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Луну изучают сегодня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на орбите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Луне отправляют автоматические спутники, которые снимают поверхность и измеряют её особенности. Они помогают учёным строить подробные карты и искать интересные места для исследования.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станции могут садиться на Луну без экипажа. Они передают на Землю фотографии, данные о грунте и сведения о том, что происходит вокруг.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льда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особенно внимательно изучают холодные полярные кратеры. Там почти нет солнечного света, и в таких местах может сохраняться лёд, который очень важен для будущих полётов.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и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наблюдают Луну и помогают замечать новые детали. А учёные уже думают о будущих лунных базах, где можно будет работать и жить некоторое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столько Луна удаляется от Земли, и это медленное движение со временем меняет их космический «танец».
</a:t>
            </a:r>
            <a:endParaRPr lang="en-US" sz="2238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измерили, что Луна постепенно отдаляется от Земли. Это происходит очень медленно, но показывает, что даже в космосе всё не стоит на месте.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3,8 см в год
</a:t>
            </a:r>
            <a:endParaRPr lang="en-US" sz="6441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рядом с нами и хранит много тайн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всегда рядом, светит в ночном небе и помогает учёным узнавать историю космоса. Мы уже многое о ней знаем, но у этого спутника ещё осталось немало сюрпризов.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2026-05-25T20:46:46Z</dcterms:created>
  <dcterms:modified xsi:type="dcterms:W3CDTF">2026-05-25T20:46:46Z</dcterms:modified>
</cp:coreProperties>
</file>