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среды жизни и ключевой роли водной среды в экосистемах биосферы.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среде жизни и значении водной среды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среды жизни и её классификация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 — комплекс природных условий, обеспечивающих жизнедеятельность организмов. Основные типы: водная, воздушная, почвенная и организменная среды. Водная среда покрывает 71% поверхности Земли и формирует уникальные экосистемы.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 жизни и их характеристики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высокой плотностью и стабильной температурой, включает океаны, реки, озёра и поддерживает обилие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 — газовая оболочка Земли с низкой плотностью и высокой динамичностью, где обитают птицы, насекомые и воздушные микроорганизмы.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— верхний слой Земли с переменным составом и влажностью, обеспечивающий среду для бактерий, грибов и беспозвоночных.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— животные и растения служат микроокружением для паразитов и симбионтов, образуя сложные биологические взаимосвязи.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масштаб и состав водных экосистем
</a:t>
            </a:r>
            <a:endParaRPr lang="en-US" sz="2538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водной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включает огромное количество водных объектов: океаны, моря, реки, озёра, болота и ледники, отражая сложность и разнообразие экосистем по всему миру.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и её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организмы составляют около 90% биомассы всей биосферы, что свидетельствует о важнейшей роли водной среды в поддержании жизни и биологических процессов.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распределение воды на планете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воды на Земле составляет приблизительно 1,4 миллиарда кубических километров, из которых 97,5% — солёные воды океанов, и лишь 2,5% — пресные воды пресных водоёмов.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— примерно в 800 раз больше, чем воздух, и значительной вязкостью, что влияет на передвижение и поведение организмов в воде.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воды важные для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водородные связи обеспечивают воде высокую теплоёмкость и прозрачность, что создаёт благоприятные условия для терморегуляции и фотосинтеза в водных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 определяет плавучесть организмов, что ограничивает их вертикальные перемещения и требует специальных адаптаций для выживания.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характеристик воды на живые организмы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вязкость воды затрудняет движение мелких существ, стимулируя развитие органов передвижения: ресничек, жгутиков и специфической формы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натяжение и прохождение света формируют уникальные экологические ниши, которые используют разные виды для нахождения пищи и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воды резко уменьшается с глубиной: на 10 метрах света в шесть раз меньше, чем на поверхности, а ниже 100–200 метров наступает полная тьма.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фотосинтетической зоне до 200 метров развиваются растения и фитопланктон, а в темных слоях встречаются биолюминесцентные организмы, адаптировавшиеся к экстремальным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 особенности глубин водной среды
</a:t>
            </a:r>
            <a:endParaRPr lang="en-US" sz="277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особенности водных экосистем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океанов колеблется от примерно 0°C в полярных областях до 30°C у экватора, обеспечивая широкие климатические зоны и биологическое разнообразие.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морях наблюдается как продольная, так и вертикальная стратификация температуры, что влияет на распределение и поведение организмов.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водоёмах температура меняется сезонно, с возможным образованием льда, создавая специфические условия для зимовки и размножения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формируют экстремальные температурные зоны — до 400°C, где обитают уникальные термофильные организмы.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океанов составляет около 35‰, варьируясь в разных морях. Она непосредственно влияет на физиологию организмов, особенно на механизмы осморегуляции.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солёности в водных экосистемах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организмы поддерживают баланс солей внутри тела, тогда как морские виды активно выводят избыток, адаптируясь к различным условиям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обеспечивает стабильность температур в водных экосистемах, минимизируя резкие колебания и обеспечивая комфортные условия для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важность теплового режима воды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выделяются термоклины — слои с быстрым изменением температуры, влияющие на распределение и миграцию обитателей.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и мелководных зонах возможны резкие температурные изменения, что требует от организмов высокой адаптивности к переменам.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Оксиген поступает в водоёмы из атмосферы и благодаря фотосинтезу водорослей и прибрежных растений, обеспечивая жизнедеятельность водных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факторов его распределения в водоёмах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 варьируется в зависимости от температуры, движения воды и времени суток, достигая в чистых водах обычно до 15 мг/л и снижаясь при загрязнении.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содержание кислорода ведёт к гибели рыбы и беспозвоночных, ограничивая биоразнообразие и нарушая экологический баланс водоёмов.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содержит различные минеральные соли, включая кальций, натрий, калий и фосфор, растворённые в разных концентрациях, что формирует основу для питания водных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и органический состав воды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воды существенно отличается между пресными и морскими экосистемами: пресные воды обычно беднее минералами, что отражается на биологических процессах.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или недостаток минеральных веществ приводит к явлениям, таким как цветение воды или застой, влияя на экологическое состояние водных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Планктон: характеристика и роль в экосистеме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состоит из фитопланктона (например, диатомовые водоросли, цианобактерии) и зоопланктона (инфузории, веслоногие рачки), образуя основу водных пищевых цепей.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выступает главными продуцентами органического вещества посредством фотосинтеза, обеспечивая питание для зоопланктона и высших уровней пищевой сети.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играет значительную роль в кислородном обмене, влияя на газовый баланс воды и участвуя в биогеохимических циклах веществ.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планктона влияет на качество воды и устойчивость экосистем, поддерживая экологический баланс в водной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Некто́н: активные обитатели водной среды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адаптации рыб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Некто́н включает множество видов рыб, таких как окунь и сельдь, обладающих обтекаемой формой тела и мощными мышцами, что обеспечивает эффективное движение в воде. Эти адаптации позволяют им активно мигрировать и занимать различные экологические ниши.
</a:t>
            </a:r>
            <a:endParaRPr lang="en-US" sz="126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и головоногие моллюски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некто́ну относятся дельфины и кальмары, отличающиеся развитой мускулатурой и специализированными плавниками. Их сложные стратегии питания и социальное поведение способствуют успешному выживанию в морской среде.
</a:t>
            </a:r>
            <a:endParaRPr lang="en-US" sz="12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представлен организмами, обитающими на дне водоёмов, включая моллюсков, донных червей, рыб и прикреплённые водоросли, образуя важную составляющую экосистемы.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и его значение для водной среды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перерабатывают органические остатки, способствуя разложению и формированию донных осадков, что поддерживает самоочищение водных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служит ключевой кормовой базой для многих видов высших уровней трофической цепи, обеспечивая стабильность и биоразнообразие водоёмов.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круговорот веществ в водной среде
</a:t>
            </a:r>
            <a:endParaRPr lang="en-US" sz="257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взаимодействия организмов и переработки веществ в водных экосистемах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водной среде от деятельности человека
</a:t>
            </a:r>
            <a:endParaRPr lang="en-US" sz="231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водоёмов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Сбросы отходов производства приводят к загрязнению рек и морей тяжелыми металлами и токсинами, нарушая здоровье экосистем и представляя угрозу для человека и дикой природы.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и массовое развитие водорослей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поступление удобрений способствует развитию цветения воды, что снижает содержание кислорода и приводит к массовой гибели рыбы и других организмов.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и его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Мировой океан попадает свыше 8 миллионов тонн пластика, что вызывает гибель морских обитателей и ухудшает качество воды в прибрежных зонах.
</a:t>
            </a:r>
            <a:endParaRPr lang="en-US" sz="12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водоочистки, такие как ультрафильтрация и обратный осмос, эффективно снижают загрязнение и поддерживают качество воды в экосистемах.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волонтёрские движения способствуют охране водных ресурсов, развитие экологического сознания укрепляет защиту водоёмов и берегов.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водной среды и устойчивое развитие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Контроль водозаборов и восстановление природных зон фильтрации помогают сохранять количество и качество воды. 2. Безотходные технологии снижают нагрузку на экосистемы и повышают эффективность использования ресурсов.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водных ресурсов: современные подходы
</a:t>
            </a:r>
            <a:endParaRPr lang="en-US" sz="1903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Национальные проекты, такие как "Экология" в России, направлены на устойчивое управление водными ресурсами. 2. Международные инициативы, например восстановление коралловых рифов, демонстрируют глобальный подход к сохранению водной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ключ к жизни и её сохранению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обеспечивает биосферу энергией и веществами, формируя устойчивые экосистемы. Охрана и рациональное использование водных ресурсов — залог будущего планеты и сохранения жизни на Земле.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2026-05-10T08:40:08Z</dcterms:created>
  <dcterms:modified xsi:type="dcterms:W3CDTF">2026-05-10T08:40:08Z</dcterms:modified>
</cp:coreProperties>
</file>