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 Океания: материк, острова и океаны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материк, тысячи островов и Тихий океан: география, рельеф, климат, природа и люди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 Океания лежат в Южном и Восточном полушариях — между Индийским и Тихим океанами. Здесь рядом живут пустыни и влажные тропики, горы и коралловые острова, а сам регион делится на Меланезию, Микронезию и Полинезию.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регион и почему он необычен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занимает почти весь одноимённый материк и включает разнообразные природные ландшафты. Это главный «земной блок» региона, сильно влияющий на климат и морские пути вокруг.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части Австралии и Океании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 расположена на двух крупных островах — Северном и Южном. Благодаря различию широт и рельефа, природные условия здесь заметно меняются от острова к острову.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Меланезия включает Папуа — Новую Гвинею, Фиджи и Соломоновы Острова, а Микронезия и Полинезия — множество меньших островов. Многие из них имеют очень небольшую площадь и население.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Папуа — Новой Гвинеи в исходных данных указано «более 10 млн», поэтому на диаграмме показан минимальный уровень — 10 млн.
</a:t>
            </a:r>
            <a:endParaRPr lang="en-US" sz="1229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населения: по данным, приведённым в задании (округления и формулировки «около», «примерно», «более»). Дата: не указана.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минимальной оценке видно: Австралия заметно крупнее по числу жителей, а Фиджи — самая малонаселённая из перечисленных стран.
</a:t>
            </a:r>
            <a:endParaRPr lang="en-US" sz="1192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население крупнейших стран региона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равнины и плато внутри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часть Австралии занята равнинами, плато и пустынями. Крупнейшие пустыни — Большая Песчаная, Большая Виктория и Симпсон, поэтому значительная часть территории засушлива.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на востоке и высшая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востоке тянется Большой Водораздельный хребет — главная горная система материка. Самая высокая точка Австралии — гора Косцюшко (2228 м), но в целом высоких гор немного.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Австралии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Австралии отличается тропическим климатом: жаркое влажное лето сменяется более сухой зимой. Именно из-за сезонных контрастов осадки распределяются неравномерно.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от жарких пустынь до влажных островов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районы материка — зона засушливых условий и малого количества осадков. Дальше от океана воздух становится суше, а погодные контрасты усиливаются.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Австралии и Новая Зеландия в целом имеют мягкий и более прохладный климат. Для многих островов Океании типичны тропическая жара, сильные ливни, циклоны и высокая влажность.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образовались острова Океании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процессов: от движения плит к вулканическим островам, а затем — к коралловым рифам и атоллам.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природа и эндемики региона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живут кенгуру, коалы, вомбаты, ехидны и утконосы — виды, которые почти не встречаются за пределами региона. Их формы и поведение приспособлены к местным условиям, а изоляция материка усилила уникальность фауны.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и коалы: животные «только здесь»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ящерицы Океании: разнообразие в малых пространствах
</a:t>
            </a:r>
            <a:endParaRPr lang="en-US" sz="1148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славится эндемичными птицами, насекомыми, ящерицами и растениями. На разных островах условия отличаются, поэтому у многих видов появились собственные «островные» особенности и узкие экологические ниши.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риф: живой «архив» морской истории
</a:t>
            </a:r>
            <a:endParaRPr lang="en-US" sz="1347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у берегов Австралии — крупнейшая в мире коралловая система: свыше 2300 км. Риф возник и рос в длительные периоды, а кораллы поддерживают богатую морскую жизнь, от микроскопических организмов до крупных рыб.
</a:t>
            </a:r>
            <a:endParaRPr lang="en-US" sz="10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сухие территории тяготеют к центру Австралии, а максимальная влажность чаще связана с северо-востоком и отдельными островами.
</a:t>
            </a:r>
            <a:endParaRPr lang="en-US" sz="110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описания распределения зон (по школьному курсу географии). Числа — условный учебный индекс без точных процентов; дата: не указана.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природных зон объясняется сочетанием осадков, температуры и высоты над уровнем моря: чем выше увлажнение, тем более «лесные» типы ландшафтов преобладают.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зоны региона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300975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 культурное наследие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Аборигены и жители Торресова пролива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коренными жителями являются аборигены и жители островов Торресова пролива. Их культура складывалась на протяжении многих поколений и тесно связана с землёй и морем.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Маори в Новой Зеландии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Коренной народ Новой Зеландии — маори. Их традиции сохраняются в повседневности и передаются через обучение старшими, а также через искусство и ритуалы.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предания и музыка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региона включает устные предания и традиционные песни. Музыка помогает помнить истории рода и объясняет, как устроен мир вокруг: от растений до морских путей.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Резьба по дереву и связь с природой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региона распространены традиционные танцы и резьба по дереву, а также рисунки и орнаменты. Через творчество люди подчёркивают связь с природой, морем и окружающей средой.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0673" y="1336325"/>
            <a:ext cx="2253055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школьного курса географии (без указания точных статистических источников).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региона крайне разнообразна: в составе Океании выделяют субрегионы и многочисленные островные государства. Внутри каждой группы — собственные столицы и особенности развития.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Субрегионы различаются по набору стран, величине территорий и условиям жизни. Общая черта большинства островных государств — сильная роль океана, логистики и климата.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 территории Океании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развивает экономику на основе добычи полезных ископаемых, сельского хозяйства, промышленности и сектора услуг. Большая часть продукции ориентирована на экспорт, что усиливает связь с мировым рынком.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экспортирует железную руду, уголь, золото, природный газ, шерсть, пшеницу и мясо. Это поддерживает занятость в добывающих отраслях и аграрном секторе.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— Сидней, Мельбурн, Брисбен, Перт и Аделаида — концентрируют транспорт, финансы, образование и промышленность. Поэтому в экономике сочетаются сильные регионы и хорошо развитая инфраструктура.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Австралии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отражены ключевые направления специализации без количественных показателей: для каждой страны выделены наиболее характерные отрасли из школьного курса.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отраслей по предоставленному outline (количественные данные не указаны).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различается из‑за природных условий и ресурсов: материковая страна опирается на добычу, а многие острова — на туризм, сельское хозяйство и рыболовство.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стран региона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особенно значимы морские порты, аэропорты, паромные линии и кабельная связь. Крупнейшие транспортные узлы — Сидней, Окленд, Брисбен и Порт-Морсби, через которые проходят пассажирские и грузовые маршруты.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Островным государствам важнее всего авиаперевозки и морские контейнерные маршруты: острова далеко друг от друга и от крупных материков. Транспорт связывает регион с Азией, Америкой и Европой.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транспорт и связь с внешним миром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5031" y="1207512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631" y="1207512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231" y="3216303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5031" y="3228437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известные природные объекты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8894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привлекает любителей подводного мира и путешествий к морским экосистемам. Туристы наблюдают за рифами и морскими обитателями, а местные службы развивают экологические маршруты.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292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Улуру в Австралии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Улуру — известный природный объект, который посещают ради ландшафтов пустыни и знакомства с культурными смыслами места. Экскурсии обычно сочетают маршруты на природе и познавательные рассказы.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88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Пляжи Голд-Коста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Пляжи Голд-Коста пользуются популярностью благодаря теплому морю и развитой туристической инфраструктуре. Отдых здесь часто дополняют прогулками, экскурсиями и активностями на побережье.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8894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ландшафты Новой Зеландии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 привлекает вулканическими ландшафтами, где заметны особенности геологических процессов. Туристы выбирают экскурсии к природным достопримечательностям и тропы в охраняемых территориях.
</a:t>
            </a:r>
            <a:endParaRPr lang="en-US" sz="1170" dirty="0"/>
          </a:p>
        </p:txBody>
      </p:sp>
      <p:sp>
        <p:nvSpPr>
          <p:cNvPr id="19" name="Text 6"/>
          <p:cNvSpPr txBox="1"/>
          <p:nvPr/>
        </p:nvSpPr>
        <p:spPr>
          <a:xfrm>
            <a:off x="38292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Лагуны Полинезии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Лагуны Полинезии — один из главных туристических магнитов региона: здесь ценят прозрачные воды, спокойные бухты и морскую природу. Экотуризм делает акцент на бережном наблюдении.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региона: как меняется природа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цепочки последствий, указанные в описании: потепление океана, рост уровня моря и усиление природных рисков.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 международных связях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сотрудничество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активно сотрудничает со странами Азии и Тихоокеанского региона. Она входит в G20 и APEC, а также участвует в работе Содружества наций, укрепляя экономические связи.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Новой Зеландии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 участвует в тех же региональных форматах и развивает торговлю, транспорт и образование. Совместные проекты помогают выстраивать устойчивые маршруты и обмен знаниями.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островным государствам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островные государства получают международную помощь в вопросах климата, медицины, транспорта и защиты от стихийных бедствий. Это снижает последствия природных рисков и ускоряет восстановление.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устойчивости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программы и обмен опытом помогают островам укреплять системы реагирования на чрезвычайные ситуации. В результате повышается безопасность населения и сохраняются ключевые ресурсы для жизни и экономики.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505" y="1334925"/>
            <a:ext cx="3225839" cy="271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Описано по предоставленному outline (точные числовые значения высот не указаны).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различия по высоте над уровнем моря и главным угрозам. Поскольку многие острова низкие, природные изменения быстро отражаются на жизни людей.
</a:t>
            </a:r>
            <a:endParaRPr lang="en-US" sz="1023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общий фактор риска для низких островов — угроза затопления. Для островов с активной геологией и горными районами главнее землетрясения, вулканизм и оползни.
</a:t>
            </a:r>
            <a:endParaRPr lang="en-US" sz="1038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уязвимости островных государств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объединяют океаническое положение и сеть морских путей: значительная часть связей проходит по воде. Поэтому даже государства на разных островах зависят от одних и тех же транспортных маршрутов.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Австралию и Океанию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природные риски тоже сближают страны: климат влияет на засухи, ливни, циклоны и состояние морских экосистем. В результате планирование жизни и хозяйства часто строится с учетом сезонности и погоды.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соседствуют материк, архипелаги и тысячи островов, а значит, условия жизни сильно различаются, но остаются морскими. Ресурсы и туризм часто зависят от прибрежных территорий и доступности моря.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региона характерна высокая зависимость от климата и удалённость от других частей света. Жизнь людей тесно связана с морем, природными ресурсами и туристическими услугами, которые реагируют на изменения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об Австралии и Океании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 Океания — особый регион, где материк и островные государства соседствуют с пустынями, тропиками и коралловыми морями. Природа богата эндемиками, а ключевые проблемы связаны с климатом, водой и защитой рифов.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2026-05-11T21:18:38Z</dcterms:created>
  <dcterms:modified xsi:type="dcterms:W3CDTF">2026-05-11T21:18:38Z</dcterms:modified>
</cp:coreProperties>
</file>