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Mr Big Tries to Escape: английский язык в 5 классе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побега из Zootopia поможет выучить действия, эмоции и простые фразы.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которая учит говорить по-английски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 Mr Big понятен пятиклассникам: в нём есть яркие герои, быстрые действия и чёткий сюжет. По нему удобно читать, обсуждать картинку, подбирать слова и строить короткие предложения о происходящем.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сцены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Mr Big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Mr Big кажется маленьким, но ведёт себя как очень строгий и влиятельный босс. Его поза и взгляд показывают, что он привык контролировать ситуацию и не терять власть.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Охранники создают ощущение защиты и порядка вокруг Mr Big. Они усиливают напряжение в кадре, потому что показывают: происходящее важно и требует быстрой реакции.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Judy Hopps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Judy Hopps выглядит собранной и внимательной. В такой сцене она помогает увидеть, как герои по-разному реагируют на опасность: кто-то действует спокойно, а кто-то спешит.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Nick Wilde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Nick Wilde добавляет сцене движение и контраст. Его реакция помогает заметить, что события развиваются очень быстро, а настроение персонажей меняется прямо на глазах.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 по теме побега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9200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Escape, run away, hide, leave и hurry описывают движение и попытку уйти от опасности. Эти слова легко связать с картинкой, потому что действие в сцене видно почти сразу.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02812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Danger и fear помогают назвать главную атмосферу эпизода. Они показывают, что персонажи не просто двигаются, а реагируют на риск и стараются защитить себя.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4642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Nervous, angry и quick описывают не только эмоции, но и поведение. С их помощью можно коротко сказать, как персонажи выглядят и почему они действуют именно так.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0038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 и protect помогают противопоставить угрозу и спокойствие. Эти слова полезны, когда нужно объяснить, почему герои хотят уйти или изменить свои действия.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3364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Move и stop дополняют тему, потому что помогают описать смену действий в кадре. С ними легко составлять простые фразы о том, кто двигается, кто останавливается и кто торопится.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сцена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помогает пересказать эпизод короткими фразами на английском языке.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и их значения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урока связаны с движением, угрозой и реакцией персонажей. Таблица помогает быстро повторить лексику и увидеть, как она работает в коротких фразах.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объединяется вокруг одной ситуации: персонажи чувствуют угрозу, действуют быстро и по-разному реагируют на напряжённый момент.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примеры из учебной темы по сцене Mr Big tries to escape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персонажей в сцене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чувства заметнее всего в эпизоде и как они распределяются между героями в напряжённый момент.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эмоции — страх и напряжение; они задают тон сцене, а surprise и relief показывают смену настроения.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сцены Mr Big tries to escape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английские фразы для описания сцены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факта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Mr Big is in danger. This short sentence сразу объясняет ситуацию и подходит для начала ответа, когда нужно назвать главную проблему сцены.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желание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wants to escape. Такая фраза помогает сказать, что герой не просто боится, а пытается изменить ситуацию и уйти от риска.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Описать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guards are moving fast. Эта конструкция показывает действие в моменте и помогает использовать глаголы, которые дети уже могут узнать по картинке.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characters look serious. Фраза полезна для описания эмоций и общего настроения, особенно если нужно составить короткий устный ответ о сцене.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133" y="2046575"/>
            <a:ext cx="1753205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5783" y="2046576"/>
            <a:ext cx="1753205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Кадр, который помогает запомнить слова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босс в центре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кадре Mr Big стоит в центре, а вокруг него видны напряжённые лица и быстрые движения. Контраст между маленьким героем и серьёзной охраной делает сцену запоминающейся и помогает связать слова boss, guard и nervous с изображением.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картинка говорит сама за себя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оттенки, тесное пространство и резкие жесты сразу создают ощущение danger. Такой визуальный ряд помогает ученикам быстрее вспомнить escape, hurry и fear, потому что слова легко соединяются с конкретными деталями кадра.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 в настоящем времени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простые действия меняются в Present Simple. Это помогает запомнить правило добавления -s для he, she и it.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 классе важно увидеть, что к he/she/it обычно добавляется -s; на примерах из сцены это правило запоминается быстрее.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правило Present Simple и лексика сцены Mr Big tries to escape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сцена помогает повторить Present Continuous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показывает события в момент их развития, поэтому удобно повторять формы типа is running и is hiding. Ученики видят действие и сразу связывают его с грамматикой.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описание кадра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 кадру легко составить 3–4 предложения о происходящем сейчас. Такой формат тренирует речь, помогает запомнить окончания -ing и делает описание более уверенным.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He is…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одного персонажа достаточно схемы He is + verb-ing. На примере Mr Big можно сказать: He is moving, He is looking, He is trying to escape.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They are…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действуют несколько героев, подходит конструкция They are + verb-ing. Эта форма помогает описать охранников и других персонажей, которые одновременно двигаются, смотрят и реагируют.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сцене: действия персонажей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глаголы стоит повторить перед устным ответом. Самые частые действия связаны с движением и наблюдением.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строится на активных действиях, поэтому глаголы run, look и move требуют особого внимания при пересказе и описании картинки.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визуальному анализу сцены из мультфильма «Zootopia»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пересказ по-английски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простого пересказа сцены Mr Big tries to escape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013" y="2128294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3914" y="2128317"/>
            <a:ext cx="218400" cy="24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34002"/>
            <a:ext cx="238229" cy="2382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57826"/>
            <a:ext cx="238229" cy="19058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34003"/>
            <a:ext cx="238229" cy="23822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понимания текста и сцены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Mr Big?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этот вопрос помогает сразу определить главного героя сцены. Достаточно короткой фразы: He is a boss. Затем можно добавить, что он выглядит важным и строгим.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происходит?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нужно назвать главное действие и показать его простыми словами. Ученики могут сказать: He wants to escape. The scene shows fast movement and tension.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нервничает?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связать действие с эмоцией. Подходит ответ: He is nervous because the situation is dangerous. Такая фраза тренирует причинно-следственную связь.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рядом с ним?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назвать других персонажей и их роль в эпизоде. Можно ответить: The guards are near him. Judy and Nick also react to the situation.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у сцены?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вопрос помогает описать общее впечатление от кадра. Подходят слова scary, exciting, tense and serious, because they match the fast and risky action.
</a:t>
            </a:r>
            <a:endParaRPr lang="en-US" sz="9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293909"/>
            <a:ext cx="5426700" cy="11092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сравнения: before и during the scene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настроение и поведение персонажей до начала побега и во время него. Это удобно для сравнения и устного описания.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контраст между спокойным состоянием и напряжённым моментом действия, а также подобрать точные прилагательные для описания сцены.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сцене из мультфильма «Zootopia»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опасности в визуальном ряде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фон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Сдержанные и тёмные цвета сразу задают тревожное настроение. Они помогают понять, что сцена не спокойная, а связана с риском, напряжением и ожиданием неожиданного поворота.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позы и активные жесты показывают, что события развиваются стремительно. Такой визуальный сигнал помогает связать картинку со словами hurry, run, move и escape.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Напряжённые лица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выражения лиц подсказывают эмоции персонажей без длинного объяснения. Ученикам легче вспомнить слова fear, nervous и danger, когда они видят тревожные мимики.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пространство усиливает ощущение угрозы и не даёт героям «разойтись» свободно. Это хорошо подчёркивает, почему сцена выглядит напряжённой и почему персонажи действуют быстро.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делают сцену интересной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запоминается не только из-за сюжета, но и благодаря визуальному контрасту между внешностью персонажа и его ролью в эпизоде.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действие и контраст: именно они делают сцену динамичной, выразительной и удобной для обсуждения на уроке.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визуальному анализу сцены из мультфильма «Zootopia»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1722868"/>
            <a:ext cx="194700" cy="173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473" y="1712052"/>
            <a:ext cx="194700" cy="19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473" y="3293146"/>
            <a:ext cx="194700" cy="1557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9451" y="3273676"/>
            <a:ext cx="194700" cy="194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31520"/>
            <a:ext cx="194700" cy="1557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сцены с английскими учебными навыками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находят знакомые слова в коротком описании сцены и учатся понимать общий смысл по ключевым глаголам и прилагательным, не переводя каждую фразу дословно.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эпизод звучит в классе, легко тренировать понимание на слух: действия, эмоции и короткие реплики распознаются быстрее, чем длинный текст без опоры на картинку.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 темам actions, feelings, places и characters легко запоминаются через сюжет. Контекст делает лексические единицы понятными и помогает быстрее использовать их в речи.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сцены можно записать 2–4 предложения о происходящем или составить мини-пересказ. Такой формат полезен для закрепления грамматики и правильного порядка слов.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сцене удобно отвечать на простые вопросы и составлять короткие фразы о героях. Это развивает уверенность и помогает говорить связно, даже используя ограниченный словарь.
</a:t>
            </a:r>
            <a:endParaRPr lang="en-US" sz="9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Этого достаточно, чтобы строить короткие фразы о героях: He is nervous. They are moving. Урок показывает, как грамматика работает в живом сюжете.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помогают описывать действия в момент речи.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сцене из мультфильма «Zootopia»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 попыткой побега Mr Big делает урок английского понятным и живым: сюжет легко пересказать, слова быстро запоминаются, а грамматика связывается с действием и эмоциями.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что запоминается лучше всего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2026-05-30T11:36:39Z</dcterms:created>
  <dcterms:modified xsi:type="dcterms:W3CDTF">2026-05-30T11:36:39Z</dcterms:modified>
</cp:coreProperties>
</file>