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Прописная буква: маленькая деталь, большое правило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помогает читать, писать и не путать важные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Прописная буква появляется в начале предложения и в особых словах: именах, кличках, названиях городов, рек, улиц, стран и праздников. А обычные слова живут со строчной буквой.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большая буква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каждого предложения пишется с прописной буквы. Это правило помогает сразу увидеть, где начинается новая мысль.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большая буква работает как маленький маячок: она подсказывает, где мысль закончилась и где начинается новая.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точки, вопросительного знака и восклицательного знака следующее предложение тоже начинается с большой буквы. Даже короткое «Да!» не делает исключений.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 всегда начинается с большой буквы
</a:t>
            </a:r>
            <a:endParaRPr lang="en-US" sz="23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отчество и фамилия — это не просто слова, а личные названия. Поэтому пишем: Маша, Иван, Петров. Так человек сразу узнаётся.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пишутся с большой буквы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тоже бывают собственные имена: Барсик, Жучка, Рыжик. Большая буква показывает, что это не любое животное, а именно это.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 тоже особенные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 и клички животных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25214"/>
            <a:ext cx="324000" cy="25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299281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3598" y="2992814"/>
            <a:ext cx="2835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934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93494"/>
            <a:ext cx="324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реки, страны и улицы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 пишутся с большой буквы: Москва, Казань, Тверь. Это помогает отличить конкретный город от обычного слова.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двухсловных названиях большая буква часто есть в каждом важном слове: Красная площадь, Чёрное море. Это помогает писать без путаницы.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 названием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всегда начинаются с прописной буквы: Россия, Франция, Китай. Это собственные имена, а не обычные слова.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улиц важная часть тоже пишется с большой буквы: улица Лесная, улица Солнечная. Так адрес становится точным.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 тоже есть свои имена: Волга, Нева, Дон. Большая буква показывает, что речь идёт об одном определённом месте.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праздников пишутся с прописной буквы: Новый год, День знаний. Так они сразу выделяются среди обычных слов.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название состоит из нескольких слов, главное слово обычно пишется с большой буквы, а короткие служебные слова в середине могут оставаться строчными.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книг, сказок и рассказов тоже начинаются с большой буквы: «Колобок», «Три медведя». Это помогает понять, что перед нами название произведения.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книги и сказки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слово по месту в предложении и по смыслу.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нужна ли большая буква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Слова-обманщики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выглядеть знакомо, но смысл меняет букву. Например, город пишется строчно, а в названии Тверь нужна большая буква.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море обычно пишется с маленькой буквы. Но в названии Чёрное море большая буква показывает, что это особое имя.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 — обычное слово, а Барсик — кличка. Здесь большая буква помогает сразу понять, что перед нами не просто кот, а конкретный.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спроси себя: это обычный предмет или особое название? Ответ подскажет правильную букву.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Прописная буква делает текст понятнее. Она помогает не перепутать имя с обычным словом и быстро увидеть начало нового предложения.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 это как аккуратные строчки в тетради: всё на своём месте, и читателю не приходится разгадывать, что же хотел сказать автор.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большая буква важна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найти правильную букву до того, как слово окажется в тетради.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390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1081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941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чаще всего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по привычке пишут имя с маленькой буквы: маша вместо Маша. Но имя человека — особое слово, и оно всегда начинается с прописной буквы.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написано слишком маленькой буквой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точки, вопросительного знака или восклицательного знака новое предложение должно начинаться с большой буквы. Если забыть это правило, текст сразу выглядит неаккуратно.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 начало предложения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прячутся в названиях улиц, городов, праздников, сказок и героев. Самопроверка помогает заметить такие места и исправить их ещё до записи в тетрадь.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проверены названия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обычном слове ставят большую букву без причины. Так появляется лишняя ошибка, потому что строчная буква нужна в названиях предметов, действий и признаков.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там, где она не нужна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Петя аккуратно сложил рюкзак и поехал в Москву. В коротком предложении сразу видно три важные прописные буквы: начало текста, имя мальчика и название города. Так правило работает в живой речи и в тетради.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отправился в Москву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про путешествие может быть и имя, и город, и название книги. Каждая прописная буква как маленький дорожный знак: подсказывает, где особое слово и где начинается новая мысль.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помогают не запутаться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прочитала детям фразу: «Маша живёт на улице Лесной». Ребята заметили, что большая буква встретилась три раза. Она показала начало предложения, имя девочки и название улицы.
</a:t>
            </a:r>
            <a:endParaRPr lang="en-US" sz="988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рассказе — сразу несколько правил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Прописные буквы в одном тексте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каждое слово в составном названии и не пропустить важную большую букву.
</a:t>
            </a:r>
            <a:endParaRPr lang="en-US" sz="1306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 несколькими словами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примеры в чтении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ищем имена, города и названия. Большую букву можно даже обводить пальцем или карандашом, чтобы глаз быстрее её запоминал.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Читаем вслух и проверяем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начало предложения заметнее, а ошибка быстрее бросается в глаза. После чтения можно сразу проверить, где нужна прописная буква.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Записываем короткие списки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писать маленькие подборки: пять имён, пять городов, пять названий сказок. Так правило повторяется спокойно и без лишней спешки.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правило каждый день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мир может означать спокойствие и дружбу, а может быть именем или названием. В первом случае пишем строчную букву, а во втором — прописную. Один маленький знак меняет смысл, как волшебная кнопка.
</a:t>
            </a:r>
            <a:endParaRPr lang="en-US" sz="1075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или Мир?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 планете, пишем Земля с большой буквы. А в обычной фразе, где речь идёт о земле, почве или родной земле, нужна строчная буква. Значение подсказывает правильный выбор, если читать внимательно.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планета и как слово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внимательность со словами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слова перед записью: смысл, место в предложении и правило о прописной букве.
</a:t>
            </a:r>
            <a:endParaRPr lang="en-US" sz="1206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ошибиться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обращаемся к человеку по имени, оно пишется с прописной буквы: Здравствуй, Дима! Так сразу видно, к кому обращены слова, и фраза становится вежливой и аккуратной.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коротких разговорах это правило особенно заметно. Оно делает текст понятным, а героев — словно живыми собеседниками, которые говорят по очереди.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после вопроса или восклицания новое предложение начинается с большой буквы. Это помогает читателю не потерять, где заканчивается одна реплика и начинается следующая.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Прописная буква в обращениях и диалогах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«Сегодня мы читали про Барсика» показывает сразу два правила: начало текста пишется с большой буквы, а кличка животного тоже начинается с прописной. Так легче запомнить, что важно не только слово, но и его роль.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фразах «Завтра едем в Казань» и «Улица Солнечная находится рядом» большая буква помогает узнать название города и улицы. Короткие примеры удобно читать, сравнивать и повторять почти как маленькие загадки.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запоминания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на начало предложения, потом — на имя, кличку или название. Эти четыре проверки делают правило простым и понятным.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проверки помогают быстро выбрать правильную букву без путаницы.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 написании прописной буквы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— маленький помощник читателя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Прописная буква делает текст понятным с первого взгляда: показывает начало мысли, выделяет имена и названия и помогает писать аккуратно без лишней путаницы.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2026-05-21T19:57:57Z</dcterms:created>
  <dcterms:modified xsi:type="dcterms:W3CDTF">2026-05-21T19:57:57Z</dcterms:modified>
</cp:coreProperties>
</file>