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цветков: основные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цветка и его роль в природе и жизни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Цветки — важная часть природы и культуры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повсюду: в лесах, садах и полях. Они помогают растениям размножаться, привлекают насекомых и важны для сохранения природы и культуры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цветок? Определение и основные функции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это часть растения, отвечающая за половое размножение. В нем формируются мужские и женские клетки, необходимые для создания новых семян.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привлекают опылителей яркой окраской и ароматом, что помогает распространению видов и поддерживает жизненный цикл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Цветоложе — основание, на котором располагаются остальные части цветка, обеспечивает их крепление и поддержку.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цветка: структурный обзор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и венчик составляют околоцветник: чашечка защищает бутон, а венчик привлекает опылителей своей красотой.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вырабатывают пыльцу — мужские гаметы, а пестик содержит семяпочки и отвечает за формирование плодов.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и венчик: защитные и привлекательные элементы
</a:t>
            </a:r>
            <a:endParaRPr lang="en-US" sz="2194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состоит из зеленых чашелистиков, которые защищают нежные ткани бутона от внешних воздействий и высыхания.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образован яркими лепестками, которые привлекают опылителей цветом и формой, способствуя эффективному опылению.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мужская часть цветка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роль тычинок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Тычинка состоит из длинной нити и пыльника сверху. В пыльнике создается пыльца, которая содержит мужские гаметы, необходимые для оплодотворения.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тычинок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растений количество тычинок сильно варьируется — от нескольких до сотен. Например, мак может иметь множество тычинок, обеспечивая обильное образование пыльцы.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женская часть цветка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пестика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состоит из рыльца, столбика и завязи. Рыльце принимает пыльцу, столбик служит проходом для пыльцевой трубки, а в завязи формируются будущие семена.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плода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пыльца прорастает через столбик, достигает семяпочков в завязи, где происходит оплодотворение и развивается плод с семенами.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более 300 тысяч видов цветковых растений встречаются цветки самых разных размеров — от крошечных до крупногабаритных.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отличаются сложной и разнообразной формой цветков, что помогает им привлекать специфических опылителей.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Ромашки и лилии имеют характерную симметрию, адаптированную к способам опыления и среде обитания.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окраска цветков связаны с экологическими условиями: яркие цвета притягивают насекомых, а немногие ветроопыляемые цветы менее заметны.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размеров цветков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цветков у однодольных и двудольных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частей цветка меньшее число и они могут сливаться в трубчатую форму, число частей чаще кратно трём.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часто чашечка и венчик отчетливо различимы, а количество частей цветка обычно кратно четырём или пяти.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однодольных являются лилии, а розы представляют двудольные, демонстрируя различные строения околоцветника.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опыления: основные этапы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переноса и роста пыльцы в цветке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Анемофилия – опыление с помощью ветра. Цветки при этом неприметные, без аромата и яркой окраски, чтобы пыльца могла легко разноситься потоками воздуха.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Энтомофилия осуществляется насекомыми: пчёлы, бабочки привлекаются яркими лепестками и ароматом, что способствует эффективному переносу пыльцы между растениями.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Орнитофилия – опыление птицами. Цветки часто имеют яркие цвета и прочную структуру для сидения птиц, а также выделяют нектар для привлечения опылителей.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опыление проводится человеком для улучшения урожайности и селекции, особенно важно в сельском хозяйстве и цветоводстве.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 и их особенности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являются доминирующими опылителями, что подчёркивает важность сохранения их популяций для экосистем.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способов опыления среди цветковых растений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цветковых растений зависят от животных для опыления, что влияет на их разнообразие и продуктивность.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Биологического факультета МГУ, 2022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цветков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обеспечивают размножение растений, что поддерживает устойчивость растительных сообществ и формирует основу пищевых цепей.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и средой обитания для многих насекомых, влияя на численность и поведение таких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цветков способствует поддержанию биоразнообразия, особенно через опылителей и их взаимосвязи с другими животными.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1249" y="2346874"/>
            <a:ext cx="212850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0412" y="3532800"/>
            <a:ext cx="248325" cy="28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цветков для человека в повседневной жизни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способствуют образованию фруктов и овощей, которые люди употребляют ежедневно, обеспечивая важные витамины и питательные вещества.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мёда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с цветков, создавая мёд — продукт, используемый в пище и медицине благодаря своим полезным свойствам.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таких растений, как ромашка и календула, применяются в народной и официальной медицине для лечения различных заболеваний.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декоративные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украшают дома и общественные пространства, используются в праздниках и обрядах, формируя эстетическую и культурную ценность.
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56201"/>
            <a:ext cx="4000500" cy="2053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цветковых растений и их основных направлений использования в разных сферах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 культурное применение цветков: примеры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применений цветков расширяет экономические и культурные возможности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журнал, 2023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цветков от вредителей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шипы или колючки, например, розы, чтобы физически отпугнуть травоядных и насекомых от повреждения цветков.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цветки содержат ядовитые или неприятные для поедания вещества, а также имеют маскировку и мимикрию для скрытия от хищников.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уникальные цветки мира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цветок-трюк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венчик напоминает туфельку, что ловит насекомых-опылителей. Такая форма помогает обеспечивать перекрёстное опыление, обеспечивая выживание вида.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— гигант без листвы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крупнейший одиночный цветок на Земле, достигает до одного метра в диаметре. Он не имеет листьев и паразитирует на корнях других растений.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арум и его дурной запах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цветок высотой до 3 метров излучает аромат тухящего мяса, чтобы привлечь падальщиков для опыления, что является уникальной адаптацией.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мелкие цветки встречаются у вольфии — они размером менее одного миллиметра, что делает её самой миниатюрной цветковой растением в мире.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цветках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орхидеи зависят от опыления одним конкретным видом пчёл, что свидетельствует о тесной эволюционной связи между ними.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кактусов могут оставаться распущенными более двух суток, а ночные виды начинают цвести исключительно после захода солнца.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цветковых растений и их роль в природе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массовое уничтожение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расширение сельхозземель вызвали снижение популяций многих видов цветковых растений по всему миру.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первые программы сохранения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запретов на сбор редких растений помогло начать восстановление популяций и защиту биоразнообразия.
</a:t>
            </a:r>
            <a:endParaRPr lang="en-US" sz="883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расширение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законодательства, экологическое просвещение и устойчивое землепользование стали ключевыми направлениями в сохранении цветковых.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— интеграция с биоразнообразием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среды для опылителей и комплексный подход к экосистемам важны для устойчивости флоры и сохранения видов.
</a:t>
            </a:r>
            <a:endParaRPr lang="en-US" sz="8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играют важнейшую роль в размножении растений, поддержании биоразнообразия и обеспечении пищи для множества организмов, включая человека. Их охрана — залог здоровья природы и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фундамент жизни и экосистемы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2026-05-08T00:51:51Z</dcterms:created>
  <dcterms:modified xsi:type="dcterms:W3CDTF">2026-05-08T00:51:51Z</dcterms:modified>
</cp:coreProperties>
</file>