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и герои древних греков: Обзор и ключевые темы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мифы и персонажи древнегреческой мифологии, их роль и значения.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культурный контекст древнегреческой мифологии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Древнегреческая мифология объединяет верования и легенды, формировавшие мирopяд в античном обществе. Ее источники — поэмы Гомера и Гесиода — влияли на культуру, мораль и искусство Древней Греции.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600" y="1012467"/>
            <a:ext cx="2006700" cy="15540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2900" y="1012467"/>
            <a:ext cx="2006700" cy="15540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7200" y="1012467"/>
            <a:ext cx="2006700" cy="155401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1500" y="1012467"/>
            <a:ext cx="2006700" cy="155401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олимпийские боги и их функции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48991" y="3241450"/>
            <a:ext cx="182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бог Олимпа, управляющий молниями и небом. Зевс защищает порядок и справедливость среди богов и людей.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49029" y="2783675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Зевс — повелитель неба и грома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2592775" y="3241450"/>
            <a:ext cx="182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Олицетворяет разум и военное искусство, покровительствует ремёслам и городу Афинам.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2592813" y="2783675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Афина — богиня мудрости и войны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4737075" y="3241450"/>
            <a:ext cx="182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 морей, способный вызывать штормы и землетрясения. Его символ — трезубец.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4737113" y="2783675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Посейдон — хозяин морей и землетрясений
</a:t>
            </a:r>
            <a:endParaRPr lang="en-US" sz="1292" dirty="0"/>
          </a:p>
        </p:txBody>
      </p:sp>
      <p:sp>
        <p:nvSpPr>
          <p:cNvPr id="20" name="Text 8"/>
          <p:cNvSpPr txBox="1"/>
          <p:nvPr/>
        </p:nvSpPr>
        <p:spPr>
          <a:xfrm>
            <a:off x="6887011" y="3241450"/>
            <a:ext cx="182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любви и привлекательности, вдохновляющая на чувственные и творческие порывы.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6887049" y="2783675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Афродита — богиня любви и красоты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Зевса на Олимпе и среди людей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Зевс олицетворяет власть и справедливость, он поддерживает общественный порядок, наказывает обманщиков и нарушителей клятв.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Верховный бог и защитник законов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отец многих богов и героев, таких как Афина и Геракл, что укрепляет его влияние и поддерживает мифологические истории.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связи Зевса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Афина: Символ мудрости и справедливости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Афина родилась из головы Зевса и считается богиней знания, ремесел и стратегической войны. Она покровительствует умным и отважным героям.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символы — сова и щит — показывают её связь с мудростью и защитой, а также её глубинную заботу о справедливости и городе Афинах.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Аполлон: Бог солнца и искусства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был защитником дельфийского оракула, где люди искали предсказания судьбы, отражая его роль в божественном руководстве.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Оракулы и пророчества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Аполлон олицетворяет свет и гармонию, вдохновляя музыкантов и поэтов. Его лира — символ искусства и красоты.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Покровитель творчества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Посейдон: Владыка вод и землетрясений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Посейдон контролировал морские просторы, помогая и наказывая моряков. Его трезубец символизировал власть над водами и земной стихией.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 мог вызвать землетрясения, что пугало людей и показывало его силу. Быстрый на гнев, Посейдон часто участвовал в сложных мифологических конфликтах.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Аид: Хозяин подземного царства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Аид правил миром мёртвых, строго следил за душами и сохранял порядок в загробной жизни. Его символы — двузубец и шапка-невидимка — подчёркивают его таинственную природу.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Аид редко имел храмы, ему оказывали уважение, считая богом богатств подземелья и хранителем справедливости в царстве смерти.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древнегреческой мифологии и их подвиги
</a:t>
            </a:r>
            <a:endParaRPr lang="en-US" sz="2719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Итаки, который проявил ум и смекалку во время долгих скитаний после Троянской войны, став образцом терпения и изобретательности.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— мастер хитрости и выносливости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Победил Медузу Горгону, используя помощь богов, и спас Андромеду от чудовища, демонстрируя храбрость и сообразительность.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Персей — герой и защитник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Известен двенадцатью подвигами, он преодолевал невероятные испытания. Его дела вдохновляли людей на преодоление трудностей.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Геракл — символ силы и стойкости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400" y="2574987"/>
            <a:ext cx="8426700" cy="220542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700" y="360000"/>
            <a:ext cx="84267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Персей: Подвиги и наследие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932075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Персей уничтожил Медузу, опираясь на мудрость Афины и её щит, что символизирует победу разума над страхом.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264700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Спасая Андромеду от морского чудовища, Персей доказал свою отвагу и защитническую роль, став основой для многих мифов и легенд.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Геракл: Легендарные подвиги и их значение
</a:t>
            </a:r>
            <a:endParaRPr lang="en-US" sz="2988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Геракл первым подвигом победил Немейского льва, чья шкура была неуязвима. Герой задушил зверя голыми руками, после чего надел его шкуру как доспех, символизирующий силу и несломимость.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Немейского льва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самых трудных подвигов стала очистка Авгиевых конюшен. Геракл направил две реки через конюшни, очистив их от накопившегося навоза, демонстрируя ум и решительность в преодолении трудностей.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Авгиевых конюшен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Ясон и аргонавты: поиски и приключения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Ясон возглавил аргонавтов в походе за Золотым руном, символом власти и богатства. По пути он столкнулся с множеством испытаний, которые требовали от него мужества и хитрости.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Медея, чародейка и помощница Ясона, использовала магию, чтобы победить огнедышащих быков и сторожевого дракона, обеспечивая успех экспедиции и показывая важность союзов и доверия.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— царь скитаний и мудрости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долго путешествовал домой после Троянской войны, сталкиваясь с опасными существами и ловушками. Его ум и изобретательность помогали преодолевать трудности и обманывать врагов.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и хитрость героя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целью героя была возвращение к семье и своему царству. Его упорство и преданность родным символизируют ценность дома и верности в мифах.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дому и семье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Аякс: сила, мужество и трагическая судьба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Аякс был героем Троянской войны, прославлен своей неукротимой силой и преданностью товарищам. Его храбрость на поле битвы сделала его вторым после Ахилла.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После конфликта с Одиссеем по поводу доспехов Ахилла Аякс пережил глубокое душевное потрясение и покончил с собой, олицетворяя трагизм и гордость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богов: значение и узнаваемость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отражали сферы власти богов и их характеры. Например, лира Аполлона символизировала музыку и гармонию, а крылатые сандалии Гермеса — быстроту и вестовую функцию.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Воплощение власти и характера через символы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бог имел свой уникальный символ: молния — Зевс, трезубец — Посейдон, сова — Афина. Эти знаки помогали людям различать божеств и понимать их влияние.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атрибуты олимпийцев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боги: мифы как объяснения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мифы объясняли разные природные явления: гром и молнии были знаками Зевса, а морские бури — проявлением гнева Посейдона. Такие рассказы помогали людям понять мир вокруг.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времен года ассоциировалась с Персефоной и Деметрой, объясняя сельскохозяйственные циклы. Эти мифы соединяли человека с природой и укрепляли веру в божественное управление.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400" y="2574987"/>
            <a:ext cx="8426700" cy="220542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700" y="360000"/>
            <a:ext cx="84267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богов: обряды и праздники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932075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Древние греки возводили величественные храмы, такие как Парфенон, для почитания богов. В них приносили жертвы и хранили святыни, выражая уважение и веру.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264700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Главные праздники — Олимпийские игры, организуемые в честь Зевса, и мистерии Деметры в Элевсине. Эти мероприятия объединяли людей и укрепляли моральные и религиозные устои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Вечное вдохновение мифов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Скульптуры и картины с изображениями богов и героев создавались на протяжении веков, вдохновляя художников и архитекторов. Эти образы живут в музеях и продолжают восхищать зрителей.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античного искусства до современности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влияют на литературу и спорт: Олимпийские игры напоминают о древних традициях, а мифологические сюжеты продолжают использоваться в театре, кино и литературе, связывая прошлое и настоящее.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Мифология как культурный код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отражение богов и героев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"Битва титанов" и игры "God of War" популяризируют древнегреческие легенды среди молодежи. Персонажи и сюжеты вдохновляют на новые творческие истории и погружают в мифологический мир.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мифы в кино и играх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серии "Перси Джексон" делают мифы доступными для школьников. Через приключения героев читатели учатся ценностям дружбы, мужества и преодоления трудностей в современном контексте.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герои и их уроки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Древнегреческая мифология: ключ к пониманию человека и культуры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 богах и героях формируют мораль и эстетические ценности. Их изучение углубляет знания о прошлом, вдохновляет на творчество и помогает понять важные человеческие качества — храбрость, верность, упорство.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2026-05-10T09:48:25Z</dcterms:created>
  <dcterms:modified xsi:type="dcterms:W3CDTF">2026-05-10T09:48:25Z</dcterms:modified>
</cp:coreProperties>
</file>