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наследование признаков в биологии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наследственных признаков от родителей к потомству — основа жизни и эволюции.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науки о наследственности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начала формироваться с опытов Менделя в XIX веке, разрушивших миф о «смешении крови». В XX веке молекулярные открытия раскрыли строение ДНК и хромосом, углубив понимание наследования.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открытия Грегора Менделя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горохе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скрещивал разные сорта гороха, наблюдая за цветом семян, формой и высотой растений. Его тщательная работа показала закономерности наследования, впервые доказав существование дискретных генов.
</a:t>
            </a:r>
            <a:endParaRPr lang="en-US" sz="87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исследований на биологию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Менделя заложили основу современной генетики, повлияли на селекцию растений и животных, а также расширили знания о механизмах наследственности и изменчивости организмов.
</a:t>
            </a:r>
            <a:endParaRPr lang="en-US" sz="8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в генетике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участок ДНК, ответственный за формирование определённого признака у организма, например, цвет глаз или форма листьев.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варианты одного гена, как разные цвета глаз, которые передаются от родителей к потомству, формируя разнообразие признаков.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— любая заметная особенность организма, передающаяся по наследству; у организмов обычно есть два аллеля каждого гена, по одному от каждого родителя.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признаки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признаки с доминантными и рецессивными вариантами, которые проявляются у человека в зависимости от наследуемых аллелей.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признаки чаще проявляются в фенотипе, так как достаточен один доминантный аллель.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портал «Генетика для школьников»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скрещивание: появление признаков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100 растениями показывает преобладание доминантного признака в потомстве при скрещивании гетерозигот.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подтверждает, что доминантный аллель подавляет проявление рецессивного.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классических опытов Менделя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 — закон единообразия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гомозиготных родителей с разными вариантами признака все потомки первого поколения имеют одинаковый фенотип, проявляющий доминантный признак.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объясняется тем, что доминантный аллель полностью подавляет рецессивный в гибридах F1, делая их внешне однотипными.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единообразия подтверждается множеством опытов на растениях и животных, включая классические работы Менделя на горохе.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первого закона на горохе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показано скрещивание с промежуточным поколением, а фото демонстрирует яркий жёлтый урожай первого поколения (F1).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семян жёлтого и зелёного цвета все растения первого поколения имеют жёлтые семена, так как жёлтый цвет является доминантным признаком.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 — закон расщепления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наблюдается распределение признаков в пропорции 3:1, где три части проявляют доминантный фенотип, одна часть — рецессивный.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происходит при скрещивании гибридов первого поколения между собой, что приводит к возвращению рецессивного признака.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подтверждается опытом и поясняет механизмы наследования и разнообразия признаков в популяциях.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также применимы к животным и другим организмам, расширяя понимание генетики как науки.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расщепления по высоте стебля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 процесс наследования, объясняющий почему из одинаковых родителей могут появиться разные по росту потомки.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среднерослых гибридов приводит к потомству с разной высотой: высокорослые и низкорослые встречаются в соотношении 3 к 1.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скрещивание: пропорции фенотипов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фенотипов указывает на независимое наследование двух генов и разнообразие возможных комбинаций признаков у потомства.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демонстрирует закономерности распределения наследуемых признаков, подтверждая третьи закон Менделя о независимости генов.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исследования Г. Менделя, 1866 г.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Менделя: независимое наследование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локализованные в различных хромосомах, передаются потомству независимо друг от друга, что приводит к разнообразию сочетаний признаков.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дигибридного скрещивания у потомков возникают все возможные комбинированные фенотипы в определенных пропорциях, которые подтверждаются экспериментами.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независимое наследование объясняет, почему признаки, такие как цвет и форма семян, могут комбинироваться по-разному в одном поколении.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от классических законов Менделя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доминирование: промежуточный 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неполного доминирования гибриды проявляют промежуточный цвет, как у ночной красавицы с розовыми цветками, где ни один аллель не подавляет другой полностью.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Кодоминирование: одновременное проявление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кодоминировании оба аллеля проявляются равнозначно, как в группе крови AB у человека, где одновременно присутствуют антигены A и B на эритроцитах.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с полом: наследование по половым хромосомам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гены находятся на половых хромосомах, что приводит к специфическому наследованию признаков, например, гемофилия и дальтонизм чаще передаются по материнской линии.
</a:t>
            </a:r>
            <a:endParaRPr lang="en-US" sz="8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у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у человека наследуется по принципу кодоминирования, что объясняет разнообразие комбинаций и фенотипов среди потомков разных родителей.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и волос — результат взаимодействия нескольких генов (полигенное наследование), что создает широкий спектр оттенков и вариаций у людей.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признаков, таких как близорукость, зависят не только от генов, но и от окружающей среды, подчеркивая сложность человеческой наследственности.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таблицы: решётка Пеннета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для предсказания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легко определить вероятность появления признаков у потомства, что облегчает понимание механизмов наследования и применение в селекции.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решётки Пеннета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помогает визуализировать вероятные генотипы и фенотипы, возникающие при скрещивании родителей с известными аллелями. Это удобный инструмент в генетике.
</a:t>
            </a:r>
            <a:endParaRPr lang="en-US" sz="10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и кроссинговер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близко на одной хромосоме, обычно передаются вместе, образуя группы сцепления, что влияет на наследование связанных признаков.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кроссинговера зависит от расстояния между генами: чем дальше они расположены, тем выше вероятность разрыва сцепления.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сцепления и кроссинговера помогает ученым картировать геномы и лучше понимать сложные механизмы наследования.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процесс обмена участками между гомологичными хромосомами во время мейоза, увеличивающий генетическое разнообразие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законов наследования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для повышения урожайности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знаний о наследовании позволяет создавать сорта с желательными качествами — устойчивые к болезням, с улучшенным вкусом и большим урожаем, что важно для продовольственной безопасности.
</a:t>
            </a:r>
            <a:endParaRPr lang="en-US" sz="835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и здоровье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наследственных законов помогает выявлять риск развития заболеваний у будущих поколений, позволяя проводить профилактику и своевременное лечение, что улучшает качество жизни.
</a:t>
            </a:r>
            <a:endParaRPr lang="en-US" sz="8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ПЦР и секвенирования позволяют быстро и точно анализировать ДНК, выявляя изменения и мутации в генах.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генетических маркеров помогает связывать определённые участки ДНК с конкретными признаками и заболеваниями.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обрабатывает огромные массивы данных, ускоряя открытие новых закономерностей и возможностей терапии.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на наследственные болезни и биобанки формируют основу персонализированной медицины и прогнозирования исходов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и наследование у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475000" y="320491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родители с группами A и B могут иметь потомство с группами A, B, AB или O. Понимание этой системы важно для переливания крови и медицины.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75" y="217335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определяется сочетанием аллелей IA, IB и i, где IA и IB доминируют над i. Это объясняет разнообразие групп крови у детей с разными родительскими комбинациями.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— фундамент понимания наследственности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 объясняют передачу признаков, что важно для медицины, сельского хозяйства и биотехнологий, формируя основу современных наук о жизни.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2026-05-09T07:48:24Z</dcterms:created>
  <dcterms:modified xsi:type="dcterms:W3CDTF">2026-05-09T07:48:24Z</dcterms:modified>
</cp:coreProperties>
</file>