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в английском языке: общая картина и значимость для современного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подчёркивает конкретность и уникальность объектов в английской речи.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сформировались из древнеанглийских указательных местоимений в XIII-XIV веках, позволив чётко различать известные и новые объекты в речи, что стало основой грамматической системы английского языка.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артиклей в английском языке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фонетика артикля the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неизменяем и не различает род или число, применяется перед существительными в единственном и множественном числе без изменений формы.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 встречается в двух вариантах: ði перед гласными (the apple) и ðə перед согласными (the book), что облегчает произношение.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нет прямого аналога, что вызывает сложности у изучающих. Артикль всегда пишется со строчной буквы, кроме начала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артикля the: выделение конкретных объектов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sun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уникальный небесный объект, по имени которого используют определённый артикль, подчеркивая его единственность и известность всем слушателям.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president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применяют при упоминании конкретного президента, если он известен из контекста, выделяя личность среди других возможных.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classroom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указывает на конкретный класс, о котором договорились говорящие, делая речь более точной и однозначной.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смена артикля помогает слушателям или читателям правильно отождествлять конкретный объект в тексте или речи.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первом упоминании предмет часто сопровождается неопределённым артиклем a/an, указывающим на новую информацию в диалоге.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упоминание того же объекта требует использования the, фиксируя его как уже известный или обсуждаемый факт.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второй отсылки в употреблении the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используют с природными явлениями, не имеющими аналогов, например, the sun, the moon, the Earth, подчёркивая их уникальность.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эпохи и события называют с the, например, the Renaissance, the Industrial Revolution, повышая их значимость и узнаваемость.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чётко выделять исключительные объекты времени и пространства в коммуникации.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артикля формирует понимание культурной и исторической уникальности обсуждаемых явлений.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явления и важные исторические события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и географические названия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и моря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рек, морей и океанов всегда употребляются с the, например, the Nile, the Atlantic Ocean, что подчёркивает их единственность и важность в географии.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системы, такие как the Himalayas, требуют определённого артикля, в отличие от отдельных гор, которые упоминаются без него (Mount Fuji).
</a:t>
            </a:r>
            <a:endParaRPr lang="en-US" sz="1473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 и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странам-архипелагам, например, the Philippines, добавляют the, а к континентам и городам — обычно нет, что отражает грамматические особенности и традиции.
</a:t>
            </a:r>
            <a:endParaRPr lang="en-US" sz="14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precedes официальные организации, такие как the United Nations и the European Union, подчёркивая их уникальный статус.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журналы, например the Times и the Guardian, включают the, что выделяет их как конкретные и признанные источники информации.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также указывается перед культурными учреждениями — the British Museum, the National Gallery — для обозначения их значимости.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the в названиях организаций и СМИ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академической и деловой речи использование the ещё более доминирует, достигая высоких показателей точности в коммуникации.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Частотное употребление the отражает важность определения конкретности объектов в речи для ясности и эффективности общения.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Corpus,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артиклей the и a/an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с семьями, народами и социальными группами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во 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фамилиями во множественном числе ставится the, например, the Johnsons, обозначая всю семью как единое целое.
</a:t>
            </a:r>
            <a:endParaRPr lang="en-US" sz="1984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формы национальностей требуют the — the Russians, the Italians — для группового обозначения народа или этнической общности.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категории людей, как the elderly и the unemployed, употребляются с the, подчёркивая обобщённость и коллективность описываемых лиц.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инструменты, жанры, танцы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the используется перед названиями музыкальных инструментов, подчеркивая конкретность: play the violin, the piano, the drums — привычные выражения для обозначения владения навыком.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танцев и музыкальных жанров артикль выделяет их как устойчивые понятия: the waltz, the samba, the jazz подчеркивают узнаваемость и единственность этих культурных форм.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the применяется для описания умения или занятия: play the guitar — выражая принадлежность к конкретной области деятельности, что важно для точной коммуникации в разговорной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 употреблении the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распространённые ошибки и корректные варианты употребления определённого артикля, что позволяет увидеть причины неправильного использования и особенности грамматической категории.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связаны с неправильным восприятием уникальности объекта и абстрактных понятий, что требует особого внимания при обучении.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стран, городов и континентов, таких как Italy, Moscow, Africa, обычно используются без артикля, за исключением географически сложных или составных названий.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абстрактными понятиями, такими как happiness или information, артикль не употребляется, поскольку речь идёт о неисчисляемых или общих концептах без конкретного определения.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названий профессий, например doctor, teacher, пишутся без the, что отражает универсальность и общность обозначаемых ролей или родов деятельности.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включают страны с множественным числом в названии и географические формирования — например, the Netherlands, the United States, где артикль выражает их уникальную структуру.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the: абстрактные понятия, профессии, топонимы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 the в этих случаях способствуют точному выражению значений и делают речь более ясной и структурированной для слушателей и читателей.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порядковыми числительными, такими как the first, the second, артикль указывает на единственность позиции или последовательность объекта в ряду или списке.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использовании превосходной степени прилагательных — the largest, the most beautiful — the подчеркивает выделение объекта как наивысшего по определённому признаку среди группы.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с порядковыми и суперлативными формами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артикля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принятия решения по употреблению артикля the согласно грамматическим правилам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используется для обозначения целых категорий или видов через единственное число: the dog — как представитель всего вида собак, а не конкретное животное.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грамматическое средство подчеркивает родовую общность, отличая видовой образец от индивидуального представителя в речи и письменности.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употреблении артикль помогает универсализировать утверждение, делая его справедливым для всех членов класса или группы, например the tiger — вид тигров.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для обозначения категорий и классов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55" y="1892052"/>
            <a:ext cx="3724482" cy="30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в устойчивых фразах и выражениях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время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in the morning часто употребляется для обозначения части дня, подчёркивая временную конкретику. Оно формирует устойчивое словосочетание, широко применяемое в разговорной и письменной речи.
</a:t>
            </a:r>
            <a:endParaRPr lang="en-US" sz="1307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on the left или to the theater указывают на конкретное местоположение или направление, где the выполняет функцию выделения определённой стороны или объекта.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уточнение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by the way служит для перехода к дополнительной информации в разговоре, а артикль the здесь закреплён в устойчивом выражении, формируя речевой штамп.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помогает уточнить, что речь идёт о конкретном объекте, известном обеим сторонам коммуникации или выделенном в ситуации.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опирается на контекстовую информацию, связанную с предшествующим упоминанием или общим культурным знанием носителей языка.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the важно для создания чёткого смыслового фокуса в предложении, позволяя избежать неоднозначностей и недоразумений.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артикля формируется не только грамматикой, но и окружающей речевой средой, что требует от говорящих внимательности к контексту.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Контекстуальная роль the в построении смысла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грамотного употребления the на языковую компетентность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правильного использования артикля the существенно улучшает качество общения, повышая точность и выразительность речи на английском языке.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лучшему пониманию сложных текстов и устных выступлений, облегчая освоение академических и профессиональных навыков.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правил уменьшает количество ошибок, развивает языковую интуицию и помогает свободнее ориентироваться в грамматических структурах.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как основа языковой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является фундаментальным элементом английского языка, обеспечивающим ясность и конкретность высказываний. Его мастерство владения способствует успешному межкультурному общению и развитию грамотности в глобальном мире.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2026-05-07T18:07:06Z</dcterms:created>
  <dcterms:modified xsi:type="dcterms:W3CDTF">2026-05-07T18:07:06Z</dcterms:modified>
</cp:coreProperties>
</file>