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времен: ключевые темы и значение для выпускников
</a:t>
            </a:r>
            <a:endParaRPr lang="en-US" sz="3539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времён — основа грамотного английского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учебный контекст темы согласования времен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времён возникло в XVIII-XIX веках вместе с развитием аналитической грамматики и включает важные правила, интегрированные в школьные программы и международные экзамены.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сущность согласования времен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времен регулирует зависимость времени глагола в придаточном от времени главного предложения, обеспечивая логическую связь в речи.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— придаточное предложение употребляется в прошедшем времени, если главное стоит в прошедшем, особенно после Past Simple, Past Continuous и Past Perfect.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передавать последовательность событий и точное временное соотношение в сложных предложениях на 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применения согласования времен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используется, когда придаточное предложение — изъяснительное, а главное стоит в прошедшем времени, что задаёт временную основу для придаточного.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вводятся союзами that, if, whether, определяя содержание и структуру подчинения в предложении.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отражает хронологические отношения между событиями, описываемыми в прошлом, обеспечивая точность повествования.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условия взаимосвязаны и создают основу для правильного согласования времен в сложных синтаксических конструкциях.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косвенная речь: различие и связь с согласованием времен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сохраняет исходные времена сказуемых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прямой речи глаголы отражают точное время и форму мысли говорящего без изменений. Например, «He says, ‘I work’» сохраняет настоящее время.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к косвенной речи времена глаголов трансформируются согласно правилам согласования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в косвенную речь времена чаще сдвигаются назад: «He said that he worked», что соответствует грамматическим нормам согласования времён.
</a:t>
            </a:r>
            <a:endParaRPr lang="en-US" sz="12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правило перехода времен в придаточных предложениях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главное предложение в Past Simple, то время в придаточном меняется на Past Simple вместо Present Simple, демонстрируя временной сдвиг назад.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Соответственно, Present Continuous в придаточном смещается на Past Continuous, сохраняя при этом соотнесённость действий по времени.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Аналогично, Present Perfect преобразуется в Past Perfect, что называют законом backshift, отражая прошлую перспективу говорящего.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соответствия времён при переходе от прямой речи к косвенной с учётом backshift.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времена в косвенной речи смещаются на соответствующий прошедший эквивалент, обеспечивая правильное временное согласование.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Advanced Grammar in Use (Cambridge)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смены времен из прямой в косвенную речь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из правил согласования времен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не применяется при передаче общеизвестных фактов или законов природы, например: «He said that water boils at 100°C» — время не меняется, так как это универсальная истина.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исключения касаются цитирования и прямой речи без изменений, где сохраняются исходные времена для точности передачи смысла и авторства.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отсутствия согласования времен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истины и научные факты сохраняют настоящее время даже в косвенной речи, отражая постоянную актуальность информации.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 и регламенты, например, «The teacher said that classes begin at 8 o’clock», также не подчиняются изменениям времени в придаточных предложениях.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употребление способствует точной передаче информации, не искажая смысла, что важно при академическом и профессиональном английском.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частые ошибки при согласовании времен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старшеклассники забывают преобразовывать Present Perfect в Past Perfect, нарушая логику последовательности действий и вызывая смысловую неясность.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распространена ошибка использования will напрямую после прошедшего времени без перехода к would, что противоречит грамматическим нормам backshift.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времен с Future Simple и Future in the Past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сложноподчинённых предложениях с главным глаголом в прошедшем времени Future Simple преобразуется в форму Future in the Past, где will меняется на would или should.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предложение «He said that he would help» отражает корректное смещение времени, тогда как использование will в этом контексте считается ошибкой.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обеспечивает согласованность времён и предотвращает смешение времен будущего и прошедшего в косвенной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согласования модальных глаголов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модальных глаголов can и may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can и may в придаточном после прошедшего главного предложения меняются на could и might соответственно. Это помогает правильно передать оттенки сомнения или возможности в косвенной речи.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must и had to в косвенной речи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must при косвенной речи обычно сохраняется, но в случае выражения обязательства может превращаться в had to. Такая замена отражает строгость и время действия обязательства.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времён и хронология событий в текстах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времён помогает точно передать порядок действий, избегая путаницы в повествовании и обеспечивая логическую ясность текста.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применение правил позволяет отслеживать последовательность событий, что особенно важно при изложении сложных сюжетов и аргументов.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этой последовательности ведёт к смысловым ошибкам и снижает качество письменной речи, ухудшая восприятие текста.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навыки последовательного согласования времён непосредственно влияют на уровень грамотности и выразительности письменного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собраны на основе анализа экзаменационных работ старшеклассников, показывая ключевые проблемные зоны.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ошибки связаны с неприменением backshift и неправильной трансформацией модальных глаголов.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пробных ЕГЭ, 2023 г.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типичных ошибок по согласованию времён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для интерактивного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вроде Quizlet и Duolingo предоставляют интерактивные упражнения, которые стимулируют развитие навыков согласования времён, делая процесс обучения более увлекательным и эффективным.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тематических флэш-карточек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Флэш-карточки с примерами времён и правилами помогают систематизировать знания и быстро повторять важные моменты, что способствует лучшему усвоению материала.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Ролевые игры и групповые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 формате диалогов и коллективных заданий позволяет интегрировать правила согласования в реальную коммуникацию, повышая уверенность и закрепляя пройденный материал.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методы изучения согласования времён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времён в экзаменационных заданиях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частях Writing и Use of English на ЕГЭ и международных экзаменах точное соблюдение правил согласования времён существенно влияет на итоговую оценку.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задания требуют преобразования прямой речи в косвенную с правильным смещением времён и использованием соответствующих модальных глаголов.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типичных ошибок по согласованию времён демонстрирует высокий уровень владения английским и критически важно для успешной сдачи экзамена.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принятия решений при согласовании времён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корректного согласования времён в сложноподчинённых предложениях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сложных и комбинированных примеров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«She said she had been preparing for the exam for hours» наблюдается двойное смещение времени с использованием Past Perfect Continuous после Past Simple. Необходимо чётко понимать прикладное значение каждого времени.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отражает длительность действия до момента речи в прошлом, демонстрируя сложность структур и важность последовательного применения правил согласования.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техники для запоминания правил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мнемотехники «шаг назад» помогает визуализировать и запомнить необходимое смещение времён при переходе от прямой к косвенной речи.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 переводом реальных текстовых примеров улучшает понимание особенностей употребления времён в контексте, углубляя навык согласования.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собственных схем и регулярный анализ англоязычных обучающих материалов способствует закреплению знаний и устранению типичных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согласования времён для успешного будущего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правил согласования времён существенно повышает уровень английского языка, облегчает подготовку к экзаменам и способствует уверенной академической и профессиональной реализации.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2026-05-07T22:44:48Z</dcterms:created>
  <dcterms:modified xsi:type="dcterms:W3CDTF">2026-05-07T22:44:48Z</dcterms:modified>
</cp:coreProperties>
</file>