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К. Щедрин и концерт «Озорные частушки»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музыка частушки в большом оркестре.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Родион Щедрин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Родион Щедрин — русский композитор XX века, родившийся в Москве в 1932 году. Он писал музыку для хора, оркестра, балета и театра, а народные интонации и острый ритм делали его произведения живыми и узнаваемыми.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частушка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— это короткая русская народная песенка, обычно из четырёх строк. В ней часто есть шутка, наблюдение или маленькая смешная история.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поют быстро и с задором, поэтому они сразу привлекают внимание. Их мелодия простая, но очень выразительная и легко запоминается.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частушке важны не только слова, но и ритм, настроение и улыбка в голосе. Именно поэтому она так хорошо подходит для музыкальной игры.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Оркестровое 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эта тема зазвучала богаче и сильнее. При этом сохранились шутка, плясовой размах и русская певучесть, так любимые в народной музыке.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 взял живые интонации частушки и сделал их основой большого произведения. Простая песенка превратилась в яркую концертную музыку.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народной песенки к концертной музыке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образ частушки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народной песенки к яркой оркестровой пьесе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звучит озорно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резкие акценты и неожиданные паузы. Они словно подмигивают слушателю и делают звучание живым и смешным.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часто как будто подпрыгивает, а не идёт ровно. Из-за этого кажется, что она не может усидеть на месте ни секунды.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быстро меняется: то весело, то лукаво, то совсем стремительно. Такие повороты напоминают озорную игру.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всё время подталкивает музыку вперёд. Он помогает ей звучать задорно, бодро и очень непоседливо.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создают яркое звучание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 ударные — блеск и пляска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добавляют звонкость и силу, а ударные подчёркивают ритм. Вместе они делают оркестр праздничным, ярким и очень живым.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— движение и напор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помогают музыке бежать вперёд и сохранять упругость. Они создают ощущение движения, будто начинается весёлая пляска.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произведение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чувствует радость и лёгкость, словно попал на весёлый праздник. Музыка сразу настраивает на улыбку и хорошее настроение.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озорство, шутка и маленькие музыкальные сюрпризы. Из-за этого кажется, что оркестр играет в весёлую игру.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слышна и энергия танца. Оно показывает, как серьёзный композитор умеет создавать музыку, которая радует и не даёт скучать.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мелодия запоминается легче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всего запоминаются короткие мелодии с ясным ритмом. Они звучат просто, но очень выразительно, как настоящая музыкальная шутка.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часто встречаются повтор и небольшие скачки. Благодаря этому ухо быстро узнаёт мелодию и ждёт её возвращения.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остаются в памяти даже после первого прослушивания. Именно поэтому «Озорные частушки» звучат так ярко и дружелюбно.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произведении напоминает быстрые шаги в пляске. Он упругий, подвижный и всё время толкает музыку вперёд, не давая ей остановиться.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подчёркнутые доли, резкие повороты и неожиданные остановки. Благодаря этому музыка звучит смело, энергично и очень живо.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интересен ритм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15" y="3197877"/>
            <a:ext cx="19582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оркестра в произведении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как 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в оркестре словно говорит по-своему: один подшучивает, другой отвечает звонко и быстро. Из этих музыкальных реплик складывается живой разговор, похожий на весёлую сценку.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праздничный шум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инструменты звучат вместе, музыка становится широкой, блестящей и очень подвижной. Оркестр передаёт ощущение шумного праздника, где все танцуют, смеются и не сидят на месте.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Оркестровые краски помогают мелодии всё время двигаться вперёд. Благодаря этому частушка в музыке не просто звучит, а будто бежит, подпрыгивает и зовёт слушателя за собой.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культурой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 обращается к русской народной традиции, где песня, пляска и шутка живут рядом. Поэтому в «Озорных частушках» сразу слышится знакомый русский характер.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копирует народную мелодию буквально. Он берёт её интонации и строит на их основе новое концертное произведение, яркое и очень мастерское.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чувствуется уважение к народному искусству. Простая частушка в руках Щедрина превращается в крупную сценическую картину, но не теряет своей задорной души.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пьесу, прислушайся к повторяющимся ритмам и коротким музыкальным фразам. Они помогают уловить, как частушка становится всё более бойкой и живой.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слушании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заметить смену громкости и тембров. То музыка звучит лукаво, то вдруг разгоняется, то делает смешную паузу, словно подмигивает слушателю.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слушательский путь в произведении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народная интонация превращается в яркую концертную пьесу.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интересно исполнять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сразу привлекает внимание слушателей. В ней есть ясный характер, живое движение и яркие контрасты, которые хорошо слышны даже с первых тактов.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оркестра это удобный способ показать разные краски звучания. Каждый инструмент получает заметную роль и может проявить свой характер очень выразительно.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эффектно на концерте, потому что она короткая, понятная и очень праздничная. Она легко удерживает внимание и дарит хорошее настроение.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Исполнителю интересно передавать юмор, ритм и азарт. Здесь важно не только играть ноты, но и рассказывать маленькую музыкальную историю с улыбкой.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композиторе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Родион Щедрин умеет брать знакомую народную тему и превращать её в большое произведение. Его музыка остаётся близкой людям, но звучит по-настоящему профессионально.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сочинениях часто соединяются шутка, смелый ритм и яркое оркестровое письмо. Поэтому музыку Щедрина легко узнать: она всегда живая и выразительная.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показывает, что традиция может звучать современно. Он бережно относится к народным интонациям и умеет сделать их интересными для концертного зала.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не стоит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ещё и стремительная. Фразы быстро сменяют друг друга, ритм подталкивает вперёд, и поэтому хочется слушать дальше, не отрываясь ни на минуту.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кажется весёлой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действительно звучит весело, потому что в ней много шутливых поворотов и светлого настроения. Кажется, будто мелодия улыбается и приглашает к игре.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о характере музыки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народная песенка может стать основой для большой концертной музыки. Даже короткий жанр способен звучать ярко и по-новому.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слушать ритм. Важно замечать, как он помогает музыке двигаться, подпрыгивать и сохранять бодрый, задорный характер.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оно помогает услышать чувство юмора в музыке. Не все произведения бывают серьёзными и тихими — иногда музыка умеет шутить.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пьеса учит уважать народное искусство. Из простой частушки рождается настоящее искусство, если к ней прикоснуться с талантом и мастерством.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в «Озорных частушках» — это соединение простоты и блеска. Мелодии напоминают народную песенку, а оркестр делает их нарядными и праздничными.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музыка легко запоминается и вызывает улыбку. Она звучит так, будто танцует, подмигивает и всё время зовёт слушателя в весёлый круг.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звучания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шутка стала большой музыкой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«Озорные частушки» показывают, как из простой народной песенки рождается яркое концертное произведение. Щедрин сохраняет задор частушки и превращает его в настоящее искусство.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2026-05-24T22:46:11Z</dcterms:created>
  <dcterms:modified xsi:type="dcterms:W3CDTF">2026-05-24T22:46:11Z</dcterms:modified>
</cp:coreProperties>
</file>